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35"/>
  </p:notesMasterIdLst>
  <p:sldIdLst>
    <p:sldId id="256" r:id="rId5"/>
    <p:sldId id="257" r:id="rId6"/>
    <p:sldId id="258" r:id="rId7"/>
    <p:sldId id="292" r:id="rId8"/>
    <p:sldId id="321" r:id="rId9"/>
    <p:sldId id="300" r:id="rId10"/>
    <p:sldId id="304" r:id="rId11"/>
    <p:sldId id="288" r:id="rId12"/>
    <p:sldId id="319" r:id="rId13"/>
    <p:sldId id="298" r:id="rId14"/>
    <p:sldId id="290" r:id="rId15"/>
    <p:sldId id="293" r:id="rId16"/>
    <p:sldId id="327" r:id="rId17"/>
    <p:sldId id="320" r:id="rId18"/>
    <p:sldId id="325" r:id="rId19"/>
    <p:sldId id="326" r:id="rId20"/>
    <p:sldId id="318" r:id="rId21"/>
    <p:sldId id="297" r:id="rId22"/>
    <p:sldId id="299" r:id="rId23"/>
    <p:sldId id="301" r:id="rId24"/>
    <p:sldId id="324" r:id="rId25"/>
    <p:sldId id="307" r:id="rId26"/>
    <p:sldId id="317" r:id="rId27"/>
    <p:sldId id="322" r:id="rId28"/>
    <p:sldId id="323" r:id="rId29"/>
    <p:sldId id="313" r:id="rId30"/>
    <p:sldId id="314" r:id="rId31"/>
    <p:sldId id="315" r:id="rId32"/>
    <p:sldId id="312" r:id="rId33"/>
    <p:sldId id="286" r:id="rId34"/>
  </p:sldIdLst>
  <p:sldSz cx="12192000" cy="6858000"/>
  <p:notesSz cx="6858000" cy="9144000"/>
  <p:embeddedFontLst>
    <p:embeddedFont>
      <p:font typeface="Roboto Slab" pitchFamily="2" charset="0"/>
      <p:regular r:id="rId36"/>
      <p:bold r:id="rId37"/>
    </p:embeddedFont>
    <p:embeddedFont>
      <p:font typeface="Segoe UI" panose="020B0502040204020203" pitchFamily="34" charset="0"/>
      <p:regular r:id="rId38"/>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83" userDrawn="1">
          <p15:clr>
            <a:srgbClr val="A4A3A4"/>
          </p15:clr>
        </p15:guide>
        <p15:guide id="2" pos="3840">
          <p15:clr>
            <a:srgbClr val="A4A3A4"/>
          </p15:clr>
        </p15:guide>
      </p15:sldGuideLst>
    </p:ext>
    <p:ext uri="GoogleSlidesCustomDataVersion2">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r:id="rId43" roundtripDataSignature="AMtx7mi68ez6jSUxZHavm5LA3YJaz35Kmg=="/>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87076BF-B0EC-3A0E-0626-03608CDE6626}" name="Sara Li Causi" initials="SC" userId="S::sara.licausi@unipv.it::102c3898-7cb4-428e-b81c-f3edf2571926"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B2284B"/>
    <a:srgbClr val="F0D5D1"/>
    <a:srgbClr val="C3567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065EBED-5367-A461-09B8-29F64A00411A}" v="41" dt="2024-06-19T06:32:28.280"/>
    <p1510:client id="{6291CED2-DA1A-5627-B6C1-477034B1E7A5}" v="62" dt="2024-06-18T22:02:31.884"/>
    <p1510:client id="{7760627C-986A-4A03-8C20-0EB66EB23B64}" v="49" dt="2024-06-18T19:13:25.525"/>
    <p1510:client id="{9B3CE29F-183B-E656-703D-5A6BC53DF3A6}" v="5" dt="2024-06-18T06:45:42.020"/>
    <p1510:client id="{A1EC0056-2A6D-DDDE-7A46-F6769D926184}" v="1510" dt="2024-06-18T09:31:10.466"/>
    <p1510:client id="{D8C47A38-09DC-4E9B-BAB6-49870D356764}" v="30" dt="2024-06-18T13:40:14.641"/>
    <p1510:client id="{E3EF39C0-10AC-1DDC-D458-0D448B8A1CEF}" v="1098" dt="2024-06-18T14:43:56.105"/>
  </p1510:revLst>
</p1510:revInfo>
</file>

<file path=ppt/tableStyles.xml><?xml version="1.0" encoding="utf-8"?>
<a:tblStyleLst xmlns:a="http://schemas.openxmlformats.org/drawingml/2006/main" def="{70B1D1B5-FB32-4E79-AF21-EF3B7A6DD0B3}">
  <a:tblStyle styleId="{70B1D1B5-FB32-4E79-AF21-EF3B7A6DD0B3}"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EFF7"/>
          </a:solidFill>
        </a:fill>
      </a:tcStyle>
    </a:wholeTbl>
    <a:band1H>
      <a:tcTxStyle b="off" i="off"/>
      <a:tcStyle>
        <a:tcBdr/>
        <a:fill>
          <a:solidFill>
            <a:srgbClr val="D0DEEF"/>
          </a:solidFill>
        </a:fill>
      </a:tcStyle>
    </a:band1H>
    <a:band2H>
      <a:tcTxStyle b="off" i="off"/>
      <a:tcStyle>
        <a:tcBdr/>
      </a:tcStyle>
    </a:band2H>
    <a:band1V>
      <a:tcTxStyle b="off" i="off"/>
      <a:tcStyle>
        <a:tcBdr/>
        <a:fill>
          <a:solidFill>
            <a:srgbClr val="D0DEEF"/>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83"/>
        <p:guide pos="384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4.fntdata"/><Relationship Id="rId21" Type="http://schemas.openxmlformats.org/officeDocument/2006/relationships/slide" Target="slides/slide17.xml"/><Relationship Id="rId34" Type="http://schemas.openxmlformats.org/officeDocument/2006/relationships/slide" Target="slides/slide30.xml"/><Relationship Id="rId47" Type="http://schemas.openxmlformats.org/officeDocument/2006/relationships/tableStyles" Target="tableStyles.xml"/><Relationship Id="rId50"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1.fntdata"/><Relationship Id="rId49"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43" Type="http://customschemas.google.com/relationships/presentationmetadata" Target="metadata"/><Relationship Id="rId48"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3.fntdata"/><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font" Target="fonts/font6.fntdata"/><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isa Piaia" userId="S::elisa.piaia@unipv.it::c9017f82-9032-41ea-a2c6-2af58f5320f2" providerId="AD" clId="Web-{EA098B0F-65CD-0B93-A4F5-98087286485F}"/>
    <pc:docChg chg="addSld modSld">
      <pc:chgData name="Elisa Piaia" userId="S::elisa.piaia@unipv.it::c9017f82-9032-41ea-a2c6-2af58f5320f2" providerId="AD" clId="Web-{EA098B0F-65CD-0B93-A4F5-98087286485F}" dt="2024-04-18T16:17:50.509" v="245" actId="20577"/>
      <pc:docMkLst>
        <pc:docMk/>
      </pc:docMkLst>
      <pc:sldChg chg="modSp">
        <pc:chgData name="Elisa Piaia" userId="S::elisa.piaia@unipv.it::c9017f82-9032-41ea-a2c6-2af58f5320f2" providerId="AD" clId="Web-{EA098B0F-65CD-0B93-A4F5-98087286485F}" dt="2024-04-18T16:06:14.066" v="127" actId="14100"/>
        <pc:sldMkLst>
          <pc:docMk/>
          <pc:sldMk cId="0" sldId="257"/>
        </pc:sldMkLst>
        <pc:spChg chg="mod">
          <ac:chgData name="Elisa Piaia" userId="S::elisa.piaia@unipv.it::c9017f82-9032-41ea-a2c6-2af58f5320f2" providerId="AD" clId="Web-{EA098B0F-65CD-0B93-A4F5-98087286485F}" dt="2024-04-18T16:06:14.066" v="127" actId="14100"/>
          <ac:spMkLst>
            <pc:docMk/>
            <pc:sldMk cId="0" sldId="257"/>
            <ac:spMk id="8" creationId="{37BF3F0F-EE19-E738-945D-20D13CA7B982}"/>
          </ac:spMkLst>
        </pc:spChg>
        <pc:spChg chg="mod">
          <ac:chgData name="Elisa Piaia" userId="S::elisa.piaia@unipv.it::c9017f82-9032-41ea-a2c6-2af58f5320f2" providerId="AD" clId="Web-{EA098B0F-65CD-0B93-A4F5-98087286485F}" dt="2024-04-18T16:04:42.766" v="113" actId="1076"/>
          <ac:spMkLst>
            <pc:docMk/>
            <pc:sldMk cId="0" sldId="257"/>
            <ac:spMk id="9" creationId="{8466F8D2-1E94-3428-8AB8-77C685622A58}"/>
          </ac:spMkLst>
        </pc:spChg>
        <pc:spChg chg="mod">
          <ac:chgData name="Elisa Piaia" userId="S::elisa.piaia@unipv.it::c9017f82-9032-41ea-a2c6-2af58f5320f2" providerId="AD" clId="Web-{EA098B0F-65CD-0B93-A4F5-98087286485F}" dt="2024-04-18T16:04:10.984" v="109" actId="20577"/>
          <ac:spMkLst>
            <pc:docMk/>
            <pc:sldMk cId="0" sldId="257"/>
            <ac:spMk id="10" creationId="{8806EAF1-EDC4-D921-F405-56D182DAE27E}"/>
          </ac:spMkLst>
        </pc:spChg>
        <pc:spChg chg="mod">
          <ac:chgData name="Elisa Piaia" userId="S::elisa.piaia@unipv.it::c9017f82-9032-41ea-a2c6-2af58f5320f2" providerId="AD" clId="Web-{EA098B0F-65CD-0B93-A4F5-98087286485F}" dt="2024-04-18T16:02:14.402" v="95" actId="14100"/>
          <ac:spMkLst>
            <pc:docMk/>
            <pc:sldMk cId="0" sldId="257"/>
            <ac:spMk id="93" creationId="{00000000-0000-0000-0000-000000000000}"/>
          </ac:spMkLst>
        </pc:spChg>
      </pc:sldChg>
      <pc:sldChg chg="modSp">
        <pc:chgData name="Elisa Piaia" userId="S::elisa.piaia@unipv.it::c9017f82-9032-41ea-a2c6-2af58f5320f2" providerId="AD" clId="Web-{EA098B0F-65CD-0B93-A4F5-98087286485F}" dt="2024-04-18T16:12:40.156" v="177"/>
        <pc:sldMkLst>
          <pc:docMk/>
          <pc:sldMk cId="0" sldId="258"/>
        </pc:sldMkLst>
        <pc:spChg chg="mod">
          <ac:chgData name="Elisa Piaia" userId="S::elisa.piaia@unipv.it::c9017f82-9032-41ea-a2c6-2af58f5320f2" providerId="AD" clId="Web-{EA098B0F-65CD-0B93-A4F5-98087286485F}" dt="2024-04-18T16:12:40.156" v="177"/>
          <ac:spMkLst>
            <pc:docMk/>
            <pc:sldMk cId="0" sldId="258"/>
            <ac:spMk id="98" creationId="{00000000-0000-0000-0000-000000000000}"/>
          </ac:spMkLst>
        </pc:spChg>
        <pc:picChg chg="mod">
          <ac:chgData name="Elisa Piaia" userId="S::elisa.piaia@unipv.it::c9017f82-9032-41ea-a2c6-2af58f5320f2" providerId="AD" clId="Web-{EA098B0F-65CD-0B93-A4F5-98087286485F}" dt="2024-04-18T16:12:09.233" v="170" actId="1076"/>
          <ac:picMkLst>
            <pc:docMk/>
            <pc:sldMk cId="0" sldId="258"/>
            <ac:picMk id="99" creationId="{00000000-0000-0000-0000-000000000000}"/>
          </ac:picMkLst>
        </pc:picChg>
      </pc:sldChg>
      <pc:sldChg chg="modSp">
        <pc:chgData name="Elisa Piaia" userId="S::elisa.piaia@unipv.it::c9017f82-9032-41ea-a2c6-2af58f5320f2" providerId="AD" clId="Web-{EA098B0F-65CD-0B93-A4F5-98087286485F}" dt="2024-04-18T16:17:50.509" v="245" actId="20577"/>
        <pc:sldMkLst>
          <pc:docMk/>
          <pc:sldMk cId="0" sldId="259"/>
        </pc:sldMkLst>
        <pc:spChg chg="mod">
          <ac:chgData name="Elisa Piaia" userId="S::elisa.piaia@unipv.it::c9017f82-9032-41ea-a2c6-2af58f5320f2" providerId="AD" clId="Web-{EA098B0F-65CD-0B93-A4F5-98087286485F}" dt="2024-04-18T16:14:27.972" v="188" actId="20577"/>
          <ac:spMkLst>
            <pc:docMk/>
            <pc:sldMk cId="0" sldId="259"/>
            <ac:spMk id="105" creationId="{00000000-0000-0000-0000-000000000000}"/>
          </ac:spMkLst>
        </pc:spChg>
        <pc:spChg chg="mod">
          <ac:chgData name="Elisa Piaia" userId="S::elisa.piaia@unipv.it::c9017f82-9032-41ea-a2c6-2af58f5320f2" providerId="AD" clId="Web-{EA098B0F-65CD-0B93-A4F5-98087286485F}" dt="2024-04-18T16:17:50.509" v="245" actId="20577"/>
          <ac:spMkLst>
            <pc:docMk/>
            <pc:sldMk cId="0" sldId="259"/>
            <ac:spMk id="106" creationId="{00000000-0000-0000-0000-000000000000}"/>
          </ac:spMkLst>
        </pc:spChg>
      </pc:sldChg>
      <pc:sldChg chg="add replId">
        <pc:chgData name="Elisa Piaia" userId="S::elisa.piaia@unipv.it::c9017f82-9032-41ea-a2c6-2af58f5320f2" providerId="AD" clId="Web-{EA098B0F-65CD-0B93-A4F5-98087286485F}" dt="2024-04-18T16:14:51.894" v="189"/>
        <pc:sldMkLst>
          <pc:docMk/>
          <pc:sldMk cId="4203592302" sldId="292"/>
        </pc:sldMkLst>
      </pc:sldChg>
    </pc:docChg>
  </pc:docChgLst>
  <pc:docChgLst>
    <pc:chgData name="Elisa Piaia" userId="S::elisa.piaia@unipv.it::c9017f82-9032-41ea-a2c6-2af58f5320f2" providerId="AD" clId="Web-{109E248F-CBAD-5578-5866-8440C3B22AE4}"/>
    <pc:docChg chg="addSld delSld modSld sldOrd">
      <pc:chgData name="Elisa Piaia" userId="S::elisa.piaia@unipv.it::c9017f82-9032-41ea-a2c6-2af58f5320f2" providerId="AD" clId="Web-{109E248F-CBAD-5578-5866-8440C3B22AE4}" dt="2024-04-21T07:34:28.436" v="239"/>
      <pc:docMkLst>
        <pc:docMk/>
      </pc:docMkLst>
      <pc:sldChg chg="ord">
        <pc:chgData name="Elisa Piaia" userId="S::elisa.piaia@unipv.it::c9017f82-9032-41ea-a2c6-2af58f5320f2" providerId="AD" clId="Web-{109E248F-CBAD-5578-5866-8440C3B22AE4}" dt="2024-04-21T07:34:28.436" v="239"/>
        <pc:sldMkLst>
          <pc:docMk/>
          <pc:sldMk cId="3959771578" sldId="293"/>
        </pc:sldMkLst>
      </pc:sldChg>
      <pc:sldChg chg="modSp">
        <pc:chgData name="Elisa Piaia" userId="S::elisa.piaia@unipv.it::c9017f82-9032-41ea-a2c6-2af58f5320f2" providerId="AD" clId="Web-{109E248F-CBAD-5578-5866-8440C3B22AE4}" dt="2024-04-21T06:51:18.878" v="3" actId="20577"/>
        <pc:sldMkLst>
          <pc:docMk/>
          <pc:sldMk cId="3837146641" sldId="307"/>
        </pc:sldMkLst>
        <pc:spChg chg="mod">
          <ac:chgData name="Elisa Piaia" userId="S::elisa.piaia@unipv.it::c9017f82-9032-41ea-a2c6-2af58f5320f2" providerId="AD" clId="Web-{109E248F-CBAD-5578-5866-8440C3B22AE4}" dt="2024-04-21T06:51:18.878" v="3" actId="20577"/>
          <ac:spMkLst>
            <pc:docMk/>
            <pc:sldMk cId="3837146641" sldId="307"/>
            <ac:spMk id="5" creationId="{B381CFBA-F264-0603-6C58-DEDE4F955E6D}"/>
          </ac:spMkLst>
        </pc:spChg>
      </pc:sldChg>
      <pc:sldChg chg="addSp delSp modSp">
        <pc:chgData name="Elisa Piaia" userId="S::elisa.piaia@unipv.it::c9017f82-9032-41ea-a2c6-2af58f5320f2" providerId="AD" clId="Web-{109E248F-CBAD-5578-5866-8440C3B22AE4}" dt="2024-04-21T07:33:25.137" v="238" actId="1076"/>
        <pc:sldMkLst>
          <pc:docMk/>
          <pc:sldMk cId="650122395" sldId="317"/>
        </pc:sldMkLst>
        <pc:spChg chg="del">
          <ac:chgData name="Elisa Piaia" userId="S::elisa.piaia@unipv.it::c9017f82-9032-41ea-a2c6-2af58f5320f2" providerId="AD" clId="Web-{109E248F-CBAD-5578-5866-8440C3B22AE4}" dt="2024-04-21T06:54:23.384" v="4"/>
          <ac:spMkLst>
            <pc:docMk/>
            <pc:sldMk cId="650122395" sldId="317"/>
            <ac:spMk id="4" creationId="{948C7BC4-D9A2-55BC-2356-3FEF3EA6F2FA}"/>
          </ac:spMkLst>
        </pc:spChg>
        <pc:spChg chg="add mod">
          <ac:chgData name="Elisa Piaia" userId="S::elisa.piaia@unipv.it::c9017f82-9032-41ea-a2c6-2af58f5320f2" providerId="AD" clId="Web-{109E248F-CBAD-5578-5866-8440C3B22AE4}" dt="2024-04-21T07:32:57.964" v="231" actId="14100"/>
          <ac:spMkLst>
            <pc:docMk/>
            <pc:sldMk cId="650122395" sldId="317"/>
            <ac:spMk id="5" creationId="{C40AEE84-A692-0067-94C5-234D7ED8942A}"/>
          </ac:spMkLst>
        </pc:spChg>
        <pc:spChg chg="add del mod">
          <ac:chgData name="Elisa Piaia" userId="S::elisa.piaia@unipv.it::c9017f82-9032-41ea-a2c6-2af58f5320f2" providerId="AD" clId="Web-{109E248F-CBAD-5578-5866-8440C3B22AE4}" dt="2024-04-21T07:28:00.094" v="205"/>
          <ac:spMkLst>
            <pc:docMk/>
            <pc:sldMk cId="650122395" sldId="317"/>
            <ac:spMk id="6" creationId="{1A615D32-E28D-5737-6B03-56CF0CC0C5DF}"/>
          </ac:spMkLst>
        </pc:spChg>
        <pc:spChg chg="mod">
          <ac:chgData name="Elisa Piaia" userId="S::elisa.piaia@unipv.it::c9017f82-9032-41ea-a2c6-2af58f5320f2" providerId="AD" clId="Web-{109E248F-CBAD-5578-5866-8440C3B22AE4}" dt="2024-04-21T07:03:11.021" v="17" actId="20577"/>
          <ac:spMkLst>
            <pc:docMk/>
            <pc:sldMk cId="650122395" sldId="317"/>
            <ac:spMk id="7" creationId="{260921F9-079D-E5ED-A7E8-FB5CE3034F83}"/>
          </ac:spMkLst>
        </pc:spChg>
        <pc:spChg chg="add del mod">
          <ac:chgData name="Elisa Piaia" userId="S::elisa.piaia@unipv.it::c9017f82-9032-41ea-a2c6-2af58f5320f2" providerId="AD" clId="Web-{109E248F-CBAD-5578-5866-8440C3B22AE4}" dt="2024-04-21T07:26:06.090" v="193"/>
          <ac:spMkLst>
            <pc:docMk/>
            <pc:sldMk cId="650122395" sldId="317"/>
            <ac:spMk id="9" creationId="{D2DDEB13-DA4D-79F6-B181-E8BBFCD23B07}"/>
          </ac:spMkLst>
        </pc:spChg>
        <pc:picChg chg="add del mod">
          <ac:chgData name="Elisa Piaia" userId="S::elisa.piaia@unipv.it::c9017f82-9032-41ea-a2c6-2af58f5320f2" providerId="AD" clId="Web-{109E248F-CBAD-5578-5866-8440C3B22AE4}" dt="2024-04-21T07:32:02.181" v="226"/>
          <ac:picMkLst>
            <pc:docMk/>
            <pc:sldMk cId="650122395" sldId="317"/>
            <ac:picMk id="2" creationId="{EC60473D-608B-1A8B-3659-95C81388E7CB}"/>
          </ac:picMkLst>
        </pc:picChg>
        <pc:picChg chg="add mod">
          <ac:chgData name="Elisa Piaia" userId="S::elisa.piaia@unipv.it::c9017f82-9032-41ea-a2c6-2af58f5320f2" providerId="AD" clId="Web-{109E248F-CBAD-5578-5866-8440C3B22AE4}" dt="2024-04-21T07:33:18.793" v="236" actId="1076"/>
          <ac:picMkLst>
            <pc:docMk/>
            <pc:sldMk cId="650122395" sldId="317"/>
            <ac:picMk id="8" creationId="{1C4875E7-5948-5FCB-005B-61F200C32055}"/>
          </ac:picMkLst>
        </pc:picChg>
        <pc:picChg chg="add mod">
          <ac:chgData name="Elisa Piaia" userId="S::elisa.piaia@unipv.it::c9017f82-9032-41ea-a2c6-2af58f5320f2" providerId="AD" clId="Web-{109E248F-CBAD-5578-5866-8440C3B22AE4}" dt="2024-04-21T07:33:15.528" v="235" actId="1076"/>
          <ac:picMkLst>
            <pc:docMk/>
            <pc:sldMk cId="650122395" sldId="317"/>
            <ac:picMk id="10" creationId="{81738871-AE80-A06B-322D-E16A27AA36C0}"/>
          </ac:picMkLst>
        </pc:picChg>
        <pc:picChg chg="add mod">
          <ac:chgData name="Elisa Piaia" userId="S::elisa.piaia@unipv.it::c9017f82-9032-41ea-a2c6-2af58f5320f2" providerId="AD" clId="Web-{109E248F-CBAD-5578-5866-8440C3B22AE4}" dt="2024-04-21T07:33:21.403" v="237" actId="1076"/>
          <ac:picMkLst>
            <pc:docMk/>
            <pc:sldMk cId="650122395" sldId="317"/>
            <ac:picMk id="11" creationId="{A2C00B75-6AD4-A367-CCED-667AB9F71C51}"/>
          </ac:picMkLst>
        </pc:picChg>
        <pc:picChg chg="add del mod">
          <ac:chgData name="Elisa Piaia" userId="S::elisa.piaia@unipv.it::c9017f82-9032-41ea-a2c6-2af58f5320f2" providerId="AD" clId="Web-{109E248F-CBAD-5578-5866-8440C3B22AE4}" dt="2024-04-21T07:31:53.212" v="223"/>
          <ac:picMkLst>
            <pc:docMk/>
            <pc:sldMk cId="650122395" sldId="317"/>
            <ac:picMk id="12" creationId="{D801E419-BAEB-B3AA-BAAB-4C7268E06007}"/>
          </ac:picMkLst>
        </pc:picChg>
        <pc:picChg chg="add mod">
          <ac:chgData name="Elisa Piaia" userId="S::elisa.piaia@unipv.it::c9017f82-9032-41ea-a2c6-2af58f5320f2" providerId="AD" clId="Web-{109E248F-CBAD-5578-5866-8440C3B22AE4}" dt="2024-04-21T07:33:25.137" v="238" actId="1076"/>
          <ac:picMkLst>
            <pc:docMk/>
            <pc:sldMk cId="650122395" sldId="317"/>
            <ac:picMk id="13" creationId="{7E2A3FA6-EE59-1A5B-988E-F19800AA53FD}"/>
          </ac:picMkLst>
        </pc:picChg>
      </pc:sldChg>
      <pc:sldChg chg="add del replId">
        <pc:chgData name="Elisa Piaia" userId="S::elisa.piaia@unipv.it::c9017f82-9032-41ea-a2c6-2af58f5320f2" providerId="AD" clId="Web-{109E248F-CBAD-5578-5866-8440C3B22AE4}" dt="2024-04-21T07:29:18.269" v="214"/>
        <pc:sldMkLst>
          <pc:docMk/>
          <pc:sldMk cId="3294663081" sldId="319"/>
        </pc:sldMkLst>
      </pc:sldChg>
    </pc:docChg>
  </pc:docChgLst>
  <pc:docChgLst>
    <pc:chgData name="Elisa Piaia" userId="S::elisa.piaia@unipv.it::c9017f82-9032-41ea-a2c6-2af58f5320f2" providerId="AD" clId="Web-{89C59D82-1CFC-4CBD-F171-F7DF1F5B70D8}"/>
    <pc:docChg chg="addSld delSld modSld">
      <pc:chgData name="Elisa Piaia" userId="S::elisa.piaia@unipv.it::c9017f82-9032-41ea-a2c6-2af58f5320f2" providerId="AD" clId="Web-{89C59D82-1CFC-4CBD-F171-F7DF1F5B70D8}" dt="2024-04-19T14:06:07.720" v="1454"/>
      <pc:docMkLst>
        <pc:docMk/>
      </pc:docMkLst>
      <pc:sldChg chg="addSp delSp modSp">
        <pc:chgData name="Elisa Piaia" userId="S::elisa.piaia@unipv.it::c9017f82-9032-41ea-a2c6-2af58f5320f2" providerId="AD" clId="Web-{89C59D82-1CFC-4CBD-F171-F7DF1F5B70D8}" dt="2024-04-19T12:03:14.682" v="120" actId="1076"/>
        <pc:sldMkLst>
          <pc:docMk/>
          <pc:sldMk cId="152751596" sldId="287"/>
        </pc:sldMkLst>
        <pc:spChg chg="del">
          <ac:chgData name="Elisa Piaia" userId="S::elisa.piaia@unipv.it::c9017f82-9032-41ea-a2c6-2af58f5320f2" providerId="AD" clId="Web-{89C59D82-1CFC-4CBD-F171-F7DF1F5B70D8}" dt="2024-04-19T11:51:00.200" v="17"/>
          <ac:spMkLst>
            <pc:docMk/>
            <pc:sldMk cId="152751596" sldId="287"/>
            <ac:spMk id="2" creationId="{BBE46196-64BC-98A6-ED06-F209B032AA9D}"/>
          </ac:spMkLst>
        </pc:spChg>
        <pc:spChg chg="mod">
          <ac:chgData name="Elisa Piaia" userId="S::elisa.piaia@unipv.it::c9017f82-9032-41ea-a2c6-2af58f5320f2" providerId="AD" clId="Web-{89C59D82-1CFC-4CBD-F171-F7DF1F5B70D8}" dt="2024-04-19T11:57:50.248" v="90" actId="14100"/>
          <ac:spMkLst>
            <pc:docMk/>
            <pc:sldMk cId="152751596" sldId="287"/>
            <ac:spMk id="3" creationId="{6328B419-2B6D-9D44-44AD-BB2F283D046C}"/>
          </ac:spMkLst>
        </pc:spChg>
        <pc:spChg chg="add mod">
          <ac:chgData name="Elisa Piaia" userId="S::elisa.piaia@unipv.it::c9017f82-9032-41ea-a2c6-2af58f5320f2" providerId="AD" clId="Web-{89C59D82-1CFC-4CBD-F171-F7DF1F5B70D8}" dt="2024-04-19T11:50:41.559" v="16"/>
          <ac:spMkLst>
            <pc:docMk/>
            <pc:sldMk cId="152751596" sldId="287"/>
            <ac:spMk id="5" creationId="{54FDDA72-75A6-31F6-7FA1-0D817569B252}"/>
          </ac:spMkLst>
        </pc:spChg>
        <pc:spChg chg="add del mod">
          <ac:chgData name="Elisa Piaia" userId="S::elisa.piaia@unipv.it::c9017f82-9032-41ea-a2c6-2af58f5320f2" providerId="AD" clId="Web-{89C59D82-1CFC-4CBD-F171-F7DF1F5B70D8}" dt="2024-04-19T11:51:04.716" v="18"/>
          <ac:spMkLst>
            <pc:docMk/>
            <pc:sldMk cId="152751596" sldId="287"/>
            <ac:spMk id="8" creationId="{11F4DB02-178C-7EF2-FB12-3386AD049815}"/>
          </ac:spMkLst>
        </pc:spChg>
        <pc:spChg chg="add mod">
          <ac:chgData name="Elisa Piaia" userId="S::elisa.piaia@unipv.it::c9017f82-9032-41ea-a2c6-2af58f5320f2" providerId="AD" clId="Web-{89C59D82-1CFC-4CBD-F171-F7DF1F5B70D8}" dt="2024-04-19T12:03:14.682" v="120" actId="1076"/>
          <ac:spMkLst>
            <pc:docMk/>
            <pc:sldMk cId="152751596" sldId="287"/>
            <ac:spMk id="9" creationId="{19EF5794-D2BB-CF81-444E-A7E8009717F6}"/>
          </ac:spMkLst>
        </pc:spChg>
        <pc:picChg chg="mod modCrop">
          <ac:chgData name="Elisa Piaia" userId="S::elisa.piaia@unipv.it::c9017f82-9032-41ea-a2c6-2af58f5320f2" providerId="AD" clId="Web-{89C59D82-1CFC-4CBD-F171-F7DF1F5B70D8}" dt="2024-04-19T11:54:44.787" v="44" actId="14100"/>
          <ac:picMkLst>
            <pc:docMk/>
            <pc:sldMk cId="152751596" sldId="287"/>
            <ac:picMk id="7" creationId="{8A5E131A-CD78-ABFA-0F39-A19AF811AB48}"/>
          </ac:picMkLst>
        </pc:picChg>
      </pc:sldChg>
      <pc:sldChg chg="addSp delSp modSp">
        <pc:chgData name="Elisa Piaia" userId="S::elisa.piaia@unipv.it::c9017f82-9032-41ea-a2c6-2af58f5320f2" providerId="AD" clId="Web-{89C59D82-1CFC-4CBD-F171-F7DF1F5B70D8}" dt="2024-04-19T13:52:31.876" v="1227" actId="1076"/>
        <pc:sldMkLst>
          <pc:docMk/>
          <pc:sldMk cId="1103584053" sldId="288"/>
        </pc:sldMkLst>
        <pc:spChg chg="del">
          <ac:chgData name="Elisa Piaia" userId="S::elisa.piaia@unipv.it::c9017f82-9032-41ea-a2c6-2af58f5320f2" providerId="AD" clId="Web-{89C59D82-1CFC-4CBD-F171-F7DF1F5B70D8}" dt="2024-04-19T13:47:30.942" v="1194"/>
          <ac:spMkLst>
            <pc:docMk/>
            <pc:sldMk cId="1103584053" sldId="288"/>
            <ac:spMk id="2" creationId="{27462F95-0070-909D-FB3C-28C4AD488F52}"/>
          </ac:spMkLst>
        </pc:spChg>
        <pc:spChg chg="mod">
          <ac:chgData name="Elisa Piaia" userId="S::elisa.piaia@unipv.it::c9017f82-9032-41ea-a2c6-2af58f5320f2" providerId="AD" clId="Web-{89C59D82-1CFC-4CBD-F171-F7DF1F5B70D8}" dt="2024-04-19T13:52:26.938" v="1226" actId="1076"/>
          <ac:spMkLst>
            <pc:docMk/>
            <pc:sldMk cId="1103584053" sldId="288"/>
            <ac:spMk id="5" creationId="{580E613D-1E5F-32C2-F211-5492342322DA}"/>
          </ac:spMkLst>
        </pc:spChg>
        <pc:spChg chg="mod">
          <ac:chgData name="Elisa Piaia" userId="S::elisa.piaia@unipv.it::c9017f82-9032-41ea-a2c6-2af58f5320f2" providerId="AD" clId="Web-{89C59D82-1CFC-4CBD-F171-F7DF1F5B70D8}" dt="2024-04-19T13:52:31.876" v="1227" actId="1076"/>
          <ac:spMkLst>
            <pc:docMk/>
            <pc:sldMk cId="1103584053" sldId="288"/>
            <ac:spMk id="6" creationId="{24A1EAEB-4473-9331-7EAF-D9F9314E781F}"/>
          </ac:spMkLst>
        </pc:spChg>
        <pc:spChg chg="mod">
          <ac:chgData name="Elisa Piaia" userId="S::elisa.piaia@unipv.it::c9017f82-9032-41ea-a2c6-2af58f5320f2" providerId="AD" clId="Web-{89C59D82-1CFC-4CBD-F171-F7DF1F5B70D8}" dt="2024-04-19T13:48:31.710" v="1207" actId="1076"/>
          <ac:spMkLst>
            <pc:docMk/>
            <pc:sldMk cId="1103584053" sldId="288"/>
            <ac:spMk id="7" creationId="{675FCC23-5C72-43D0-78DB-5F00CA399F36}"/>
          </ac:spMkLst>
        </pc:spChg>
        <pc:spChg chg="add mod">
          <ac:chgData name="Elisa Piaia" userId="S::elisa.piaia@unipv.it::c9017f82-9032-41ea-a2c6-2af58f5320f2" providerId="AD" clId="Web-{89C59D82-1CFC-4CBD-F171-F7DF1F5B70D8}" dt="2024-04-19T13:47:44.662" v="1199" actId="20577"/>
          <ac:spMkLst>
            <pc:docMk/>
            <pc:sldMk cId="1103584053" sldId="288"/>
            <ac:spMk id="11" creationId="{F0DF590C-4EF0-9AEF-7022-3065C9ADF481}"/>
          </ac:spMkLst>
        </pc:spChg>
        <pc:spChg chg="add del mod">
          <ac:chgData name="Elisa Piaia" userId="S::elisa.piaia@unipv.it::c9017f82-9032-41ea-a2c6-2af58f5320f2" providerId="AD" clId="Web-{89C59D82-1CFC-4CBD-F171-F7DF1F5B70D8}" dt="2024-04-19T13:47:34.583" v="1195"/>
          <ac:spMkLst>
            <pc:docMk/>
            <pc:sldMk cId="1103584053" sldId="288"/>
            <ac:spMk id="13" creationId="{C8C21A5A-1346-103E-96DD-EA9D4B07AB6F}"/>
          </ac:spMkLst>
        </pc:spChg>
        <pc:grpChg chg="add">
          <ac:chgData name="Elisa Piaia" userId="S::elisa.piaia@unipv.it::c9017f82-9032-41ea-a2c6-2af58f5320f2" providerId="AD" clId="Web-{89C59D82-1CFC-4CBD-F171-F7DF1F5B70D8}" dt="2024-04-19T13:46:12.642" v="1188"/>
          <ac:grpSpMkLst>
            <pc:docMk/>
            <pc:sldMk cId="1103584053" sldId="288"/>
            <ac:grpSpMk id="8" creationId="{2F593A3F-BF4E-2575-6113-254D7D57B1BD}"/>
          </ac:grpSpMkLst>
        </pc:grpChg>
        <pc:grpChg chg="add mod">
          <ac:chgData name="Elisa Piaia" userId="S::elisa.piaia@unipv.it::c9017f82-9032-41ea-a2c6-2af58f5320f2" providerId="AD" clId="Web-{89C59D82-1CFC-4CBD-F171-F7DF1F5B70D8}" dt="2024-04-19T13:46:24.393" v="1190" actId="1076"/>
          <ac:grpSpMkLst>
            <pc:docMk/>
            <pc:sldMk cId="1103584053" sldId="288"/>
            <ac:grpSpMk id="9" creationId="{19204896-1146-BB2B-269E-52CDA11D61FC}"/>
          </ac:grpSpMkLst>
        </pc:grpChg>
        <pc:picChg chg="mod">
          <ac:chgData name="Elisa Piaia" userId="S::elisa.piaia@unipv.it::c9017f82-9032-41ea-a2c6-2af58f5320f2" providerId="AD" clId="Web-{89C59D82-1CFC-4CBD-F171-F7DF1F5B70D8}" dt="2024-04-19T13:47:14.754" v="1192" actId="1076"/>
          <ac:picMkLst>
            <pc:docMk/>
            <pc:sldMk cId="1103584053" sldId="288"/>
            <ac:picMk id="4" creationId="{7D19355B-C8CE-6B6C-B284-D0653239381D}"/>
          </ac:picMkLst>
        </pc:picChg>
      </pc:sldChg>
      <pc:sldChg chg="addSp delSp modSp del">
        <pc:chgData name="Elisa Piaia" userId="S::elisa.piaia@unipv.it::c9017f82-9032-41ea-a2c6-2af58f5320f2" providerId="AD" clId="Web-{89C59D82-1CFC-4CBD-F171-F7DF1F5B70D8}" dt="2024-04-19T13:52:03.250" v="1225"/>
        <pc:sldMkLst>
          <pc:docMk/>
          <pc:sldMk cId="154003365" sldId="289"/>
        </pc:sldMkLst>
        <pc:spChg chg="del">
          <ac:chgData name="Elisa Piaia" userId="S::elisa.piaia@unipv.it::c9017f82-9032-41ea-a2c6-2af58f5320f2" providerId="AD" clId="Web-{89C59D82-1CFC-4CBD-F171-F7DF1F5B70D8}" dt="2024-04-19T13:50:05.667" v="1210"/>
          <ac:spMkLst>
            <pc:docMk/>
            <pc:sldMk cId="154003365" sldId="289"/>
            <ac:spMk id="2" creationId="{75E701A0-ABE1-6A9F-9B25-A63A6ED3AF2B}"/>
          </ac:spMkLst>
        </pc:spChg>
        <pc:spChg chg="add del mod">
          <ac:chgData name="Elisa Piaia" userId="S::elisa.piaia@unipv.it::c9017f82-9032-41ea-a2c6-2af58f5320f2" providerId="AD" clId="Web-{89C59D82-1CFC-4CBD-F171-F7DF1F5B70D8}" dt="2024-04-19T13:50:21.715" v="1223"/>
          <ac:spMkLst>
            <pc:docMk/>
            <pc:sldMk cId="154003365" sldId="289"/>
            <ac:spMk id="6" creationId="{B3955EAD-6F7D-A41B-F851-127FC0E793CC}"/>
          </ac:spMkLst>
        </pc:spChg>
        <pc:spChg chg="add mod">
          <ac:chgData name="Elisa Piaia" userId="S::elisa.piaia@unipv.it::c9017f82-9032-41ea-a2c6-2af58f5320f2" providerId="AD" clId="Web-{89C59D82-1CFC-4CBD-F171-F7DF1F5B70D8}" dt="2024-04-19T13:50:17.761" v="1222" actId="20577"/>
          <ac:spMkLst>
            <pc:docMk/>
            <pc:sldMk cId="154003365" sldId="289"/>
            <ac:spMk id="8" creationId="{9B4E1ABB-DE52-DF3A-663B-EA3E58595042}"/>
          </ac:spMkLst>
        </pc:spChg>
      </pc:sldChg>
      <pc:sldChg chg="addSp delSp modSp">
        <pc:chgData name="Elisa Piaia" userId="S::elisa.piaia@unipv.it::c9017f82-9032-41ea-a2c6-2af58f5320f2" providerId="AD" clId="Web-{89C59D82-1CFC-4CBD-F171-F7DF1F5B70D8}" dt="2024-04-19T14:03:30.870" v="1372" actId="20577"/>
        <pc:sldMkLst>
          <pc:docMk/>
          <pc:sldMk cId="3396918943" sldId="290"/>
        </pc:sldMkLst>
        <pc:spChg chg="del">
          <ac:chgData name="Elisa Piaia" userId="S::elisa.piaia@unipv.it::c9017f82-9032-41ea-a2c6-2af58f5320f2" providerId="AD" clId="Web-{89C59D82-1CFC-4CBD-F171-F7DF1F5B70D8}" dt="2024-04-19T14:00:22.191" v="1304"/>
          <ac:spMkLst>
            <pc:docMk/>
            <pc:sldMk cId="3396918943" sldId="290"/>
            <ac:spMk id="2" creationId="{A51D96B5-E9A5-CD9E-1E38-344F22AD2B0A}"/>
          </ac:spMkLst>
        </pc:spChg>
        <pc:spChg chg="mod">
          <ac:chgData name="Elisa Piaia" userId="S::elisa.piaia@unipv.it::c9017f82-9032-41ea-a2c6-2af58f5320f2" providerId="AD" clId="Web-{89C59D82-1CFC-4CBD-F171-F7DF1F5B70D8}" dt="2024-04-19T14:00:45.911" v="1308" actId="1076"/>
          <ac:spMkLst>
            <pc:docMk/>
            <pc:sldMk cId="3396918943" sldId="290"/>
            <ac:spMk id="3" creationId="{4162CADD-33EE-1E7E-8FC3-E2D9EB76134C}"/>
          </ac:spMkLst>
        </pc:spChg>
        <pc:spChg chg="mod">
          <ac:chgData name="Elisa Piaia" userId="S::elisa.piaia@unipv.it::c9017f82-9032-41ea-a2c6-2af58f5320f2" providerId="AD" clId="Web-{89C59D82-1CFC-4CBD-F171-F7DF1F5B70D8}" dt="2024-04-19T14:03:30.870" v="1372" actId="20577"/>
          <ac:spMkLst>
            <pc:docMk/>
            <pc:sldMk cId="3396918943" sldId="290"/>
            <ac:spMk id="4" creationId="{7308E054-925A-6B28-11D7-6CCF7107B758}"/>
          </ac:spMkLst>
        </pc:spChg>
        <pc:spChg chg="add mod">
          <ac:chgData name="Elisa Piaia" userId="S::elisa.piaia@unipv.it::c9017f82-9032-41ea-a2c6-2af58f5320f2" providerId="AD" clId="Web-{89C59D82-1CFC-4CBD-F171-F7DF1F5B70D8}" dt="2024-04-19T14:00:59.927" v="1309" actId="20577"/>
          <ac:spMkLst>
            <pc:docMk/>
            <pc:sldMk cId="3396918943" sldId="290"/>
            <ac:spMk id="6" creationId="{809C3CCE-F540-33BB-4EAC-C2073A1786FD}"/>
          </ac:spMkLst>
        </pc:spChg>
        <pc:spChg chg="add del mod">
          <ac:chgData name="Elisa Piaia" userId="S::elisa.piaia@unipv.it::c9017f82-9032-41ea-a2c6-2af58f5320f2" providerId="AD" clId="Web-{89C59D82-1CFC-4CBD-F171-F7DF1F5B70D8}" dt="2024-04-19T14:00:43.723" v="1307"/>
          <ac:spMkLst>
            <pc:docMk/>
            <pc:sldMk cId="3396918943" sldId="290"/>
            <ac:spMk id="8" creationId="{36A8C796-5B2F-CB28-EF60-62909B88DA54}"/>
          </ac:spMkLst>
        </pc:spChg>
      </pc:sldChg>
      <pc:sldChg chg="modSp">
        <pc:chgData name="Elisa Piaia" userId="S::elisa.piaia@unipv.it::c9017f82-9032-41ea-a2c6-2af58f5320f2" providerId="AD" clId="Web-{89C59D82-1CFC-4CBD-F171-F7DF1F5B70D8}" dt="2024-04-19T11:49:50.120" v="5"/>
        <pc:sldMkLst>
          <pc:docMk/>
          <pc:sldMk cId="4203592302" sldId="292"/>
        </pc:sldMkLst>
        <pc:spChg chg="mod">
          <ac:chgData name="Elisa Piaia" userId="S::elisa.piaia@unipv.it::c9017f82-9032-41ea-a2c6-2af58f5320f2" providerId="AD" clId="Web-{89C59D82-1CFC-4CBD-F171-F7DF1F5B70D8}" dt="2024-04-19T11:49:50.120" v="5"/>
          <ac:spMkLst>
            <pc:docMk/>
            <pc:sldMk cId="4203592302" sldId="292"/>
            <ac:spMk id="105" creationId="{00000000-0000-0000-0000-000000000000}"/>
          </ac:spMkLst>
        </pc:spChg>
        <pc:spChg chg="mod">
          <ac:chgData name="Elisa Piaia" userId="S::elisa.piaia@unipv.it::c9017f82-9032-41ea-a2c6-2af58f5320f2" providerId="AD" clId="Web-{89C59D82-1CFC-4CBD-F171-F7DF1F5B70D8}" dt="2024-04-19T11:48:05.444" v="4" actId="1076"/>
          <ac:spMkLst>
            <pc:docMk/>
            <pc:sldMk cId="4203592302" sldId="292"/>
            <ac:spMk id="106" creationId="{00000000-0000-0000-0000-000000000000}"/>
          </ac:spMkLst>
        </pc:spChg>
      </pc:sldChg>
      <pc:sldChg chg="addSp delSp modSp">
        <pc:chgData name="Elisa Piaia" userId="S::elisa.piaia@unipv.it::c9017f82-9032-41ea-a2c6-2af58f5320f2" providerId="AD" clId="Web-{89C59D82-1CFC-4CBD-F171-F7DF1F5B70D8}" dt="2024-04-19T13:58:32.312" v="1287" actId="20577"/>
        <pc:sldMkLst>
          <pc:docMk/>
          <pc:sldMk cId="323469015" sldId="294"/>
        </pc:sldMkLst>
        <pc:spChg chg="del">
          <ac:chgData name="Elisa Piaia" userId="S::elisa.piaia@unipv.it::c9017f82-9032-41ea-a2c6-2af58f5320f2" providerId="AD" clId="Web-{89C59D82-1CFC-4CBD-F171-F7DF1F5B70D8}" dt="2024-04-19T13:53:21.003" v="1228"/>
          <ac:spMkLst>
            <pc:docMk/>
            <pc:sldMk cId="323469015" sldId="294"/>
            <ac:spMk id="2" creationId="{DC9A7DD5-4EB0-B9C7-9053-6DAA730A8F1E}"/>
          </ac:spMkLst>
        </pc:spChg>
        <pc:spChg chg="add del mod">
          <ac:chgData name="Elisa Piaia" userId="S::elisa.piaia@unipv.it::c9017f82-9032-41ea-a2c6-2af58f5320f2" providerId="AD" clId="Web-{89C59D82-1CFC-4CBD-F171-F7DF1F5B70D8}" dt="2024-04-19T13:54:09.395" v="1230"/>
          <ac:spMkLst>
            <pc:docMk/>
            <pc:sldMk cId="323469015" sldId="294"/>
            <ac:spMk id="4" creationId="{3443DD51-DF99-3660-3AD0-462E0DF18E89}"/>
          </ac:spMkLst>
        </pc:spChg>
        <pc:spChg chg="add">
          <ac:chgData name="Elisa Piaia" userId="S::elisa.piaia@unipv.it::c9017f82-9032-41ea-a2c6-2af58f5320f2" providerId="AD" clId="Web-{89C59D82-1CFC-4CBD-F171-F7DF1F5B70D8}" dt="2024-04-19T13:54:02.879" v="1229"/>
          <ac:spMkLst>
            <pc:docMk/>
            <pc:sldMk cId="323469015" sldId="294"/>
            <ac:spMk id="5" creationId="{DC9A7DD5-4EB0-B9C7-9053-6DAA730A8F1E}"/>
          </ac:spMkLst>
        </pc:spChg>
        <pc:spChg chg="mod">
          <ac:chgData name="Elisa Piaia" userId="S::elisa.piaia@unipv.it::c9017f82-9032-41ea-a2c6-2af58f5320f2" providerId="AD" clId="Web-{89C59D82-1CFC-4CBD-F171-F7DF1F5B70D8}" dt="2024-04-19T13:58:32.312" v="1287" actId="20577"/>
          <ac:spMkLst>
            <pc:docMk/>
            <pc:sldMk cId="323469015" sldId="294"/>
            <ac:spMk id="6" creationId="{8A2742A0-05AF-3943-D745-8D7E525F09A6}"/>
          </ac:spMkLst>
        </pc:spChg>
      </pc:sldChg>
      <pc:sldChg chg="addSp delSp modSp">
        <pc:chgData name="Elisa Piaia" userId="S::elisa.piaia@unipv.it::c9017f82-9032-41ea-a2c6-2af58f5320f2" providerId="AD" clId="Web-{89C59D82-1CFC-4CBD-F171-F7DF1F5B70D8}" dt="2024-04-19T13:45:10.327" v="1184"/>
        <pc:sldMkLst>
          <pc:docMk/>
          <pc:sldMk cId="1529962479" sldId="295"/>
        </pc:sldMkLst>
        <pc:spChg chg="del">
          <ac:chgData name="Elisa Piaia" userId="S::elisa.piaia@unipv.it::c9017f82-9032-41ea-a2c6-2af58f5320f2" providerId="AD" clId="Web-{89C59D82-1CFC-4CBD-F171-F7DF1F5B70D8}" dt="2024-04-19T11:59:56.440" v="104"/>
          <ac:spMkLst>
            <pc:docMk/>
            <pc:sldMk cId="1529962479" sldId="295"/>
            <ac:spMk id="2" creationId="{E0DF8BE5-D42E-4865-5DA5-7F5FC3C1EB4B}"/>
          </ac:spMkLst>
        </pc:spChg>
        <pc:spChg chg="mod">
          <ac:chgData name="Elisa Piaia" userId="S::elisa.piaia@unipv.it::c9017f82-9032-41ea-a2c6-2af58f5320f2" providerId="AD" clId="Web-{89C59D82-1CFC-4CBD-F171-F7DF1F5B70D8}" dt="2024-04-19T13:42:37.634" v="1156"/>
          <ac:spMkLst>
            <pc:docMk/>
            <pc:sldMk cId="1529962479" sldId="295"/>
            <ac:spMk id="3" creationId="{A5D97E83-6458-504F-9795-56E225147D88}"/>
          </ac:spMkLst>
        </pc:spChg>
        <pc:spChg chg="del mod">
          <ac:chgData name="Elisa Piaia" userId="S::elisa.piaia@unipv.it::c9017f82-9032-41ea-a2c6-2af58f5320f2" providerId="AD" clId="Web-{89C59D82-1CFC-4CBD-F171-F7DF1F5B70D8}" dt="2024-04-19T12:29:55.229" v="435"/>
          <ac:spMkLst>
            <pc:docMk/>
            <pc:sldMk cId="1529962479" sldId="295"/>
            <ac:spMk id="4" creationId="{B0657AB8-91E3-248E-FAAC-48E84910CA4E}"/>
          </ac:spMkLst>
        </pc:spChg>
        <pc:spChg chg="add del">
          <ac:chgData name="Elisa Piaia" userId="S::elisa.piaia@unipv.it::c9017f82-9032-41ea-a2c6-2af58f5320f2" providerId="AD" clId="Web-{89C59D82-1CFC-4CBD-F171-F7DF1F5B70D8}" dt="2024-04-19T11:59:52.846" v="103"/>
          <ac:spMkLst>
            <pc:docMk/>
            <pc:sldMk cId="1529962479" sldId="295"/>
            <ac:spMk id="6" creationId="{34C973DC-076E-E73D-D3D3-25BF606DA174}"/>
          </ac:spMkLst>
        </pc:spChg>
        <pc:spChg chg="add del mod">
          <ac:chgData name="Elisa Piaia" userId="S::elisa.piaia@unipv.it::c9017f82-9032-41ea-a2c6-2af58f5320f2" providerId="AD" clId="Web-{89C59D82-1CFC-4CBD-F171-F7DF1F5B70D8}" dt="2024-04-19T12:00:47.130" v="114"/>
          <ac:spMkLst>
            <pc:docMk/>
            <pc:sldMk cId="1529962479" sldId="295"/>
            <ac:spMk id="8" creationId="{10EA1698-6766-F03A-B02D-DCAEC33DBF17}"/>
          </ac:spMkLst>
        </pc:spChg>
        <pc:spChg chg="add mod">
          <ac:chgData name="Elisa Piaia" userId="S::elisa.piaia@unipv.it::c9017f82-9032-41ea-a2c6-2af58f5320f2" providerId="AD" clId="Web-{89C59D82-1CFC-4CBD-F171-F7DF1F5B70D8}" dt="2024-04-19T12:36:17.650" v="518" actId="1076"/>
          <ac:spMkLst>
            <pc:docMk/>
            <pc:sldMk cId="1529962479" sldId="295"/>
            <ac:spMk id="10" creationId="{E244E48C-0A95-8A5A-D2B3-D06EC389A484}"/>
          </ac:spMkLst>
        </pc:spChg>
        <pc:spChg chg="add mod">
          <ac:chgData name="Elisa Piaia" userId="S::elisa.piaia@unipv.it::c9017f82-9032-41ea-a2c6-2af58f5320f2" providerId="AD" clId="Web-{89C59D82-1CFC-4CBD-F171-F7DF1F5B70D8}" dt="2024-04-19T13:28:12.788" v="965"/>
          <ac:spMkLst>
            <pc:docMk/>
            <pc:sldMk cId="1529962479" sldId="295"/>
            <ac:spMk id="11" creationId="{10312036-21AD-CB5B-D370-73E02EF94E79}"/>
          </ac:spMkLst>
        </pc:spChg>
        <pc:spChg chg="add del mod">
          <ac:chgData name="Elisa Piaia" userId="S::elisa.piaia@unipv.it::c9017f82-9032-41ea-a2c6-2af58f5320f2" providerId="AD" clId="Web-{89C59D82-1CFC-4CBD-F171-F7DF1F5B70D8}" dt="2024-04-19T13:13:33.206" v="754"/>
          <ac:spMkLst>
            <pc:docMk/>
            <pc:sldMk cId="1529962479" sldId="295"/>
            <ac:spMk id="12" creationId="{B517823A-324A-20B6-231C-9252384EB523}"/>
          </ac:spMkLst>
        </pc:spChg>
        <pc:spChg chg="add del mod topLvl">
          <ac:chgData name="Elisa Piaia" userId="S::elisa.piaia@unipv.it::c9017f82-9032-41ea-a2c6-2af58f5320f2" providerId="AD" clId="Web-{89C59D82-1CFC-4CBD-F171-F7DF1F5B70D8}" dt="2024-04-19T13:42:12.102" v="1154"/>
          <ac:spMkLst>
            <pc:docMk/>
            <pc:sldMk cId="1529962479" sldId="295"/>
            <ac:spMk id="13" creationId="{A2910932-4ED2-ABFB-CF1D-9AA2572CB7A8}"/>
          </ac:spMkLst>
        </pc:spChg>
        <pc:spChg chg="add mod">
          <ac:chgData name="Elisa Piaia" userId="S::elisa.piaia@unipv.it::c9017f82-9032-41ea-a2c6-2af58f5320f2" providerId="AD" clId="Web-{89C59D82-1CFC-4CBD-F171-F7DF1F5B70D8}" dt="2024-04-19T13:32:37.095" v="1041" actId="1076"/>
          <ac:spMkLst>
            <pc:docMk/>
            <pc:sldMk cId="1529962479" sldId="295"/>
            <ac:spMk id="18" creationId="{815FECE0-B0ED-134C-42D0-1AFC7D075FDD}"/>
          </ac:spMkLst>
        </pc:spChg>
        <pc:spChg chg="add del mod topLvl">
          <ac:chgData name="Elisa Piaia" userId="S::elisa.piaia@unipv.it::c9017f82-9032-41ea-a2c6-2af58f5320f2" providerId="AD" clId="Web-{89C59D82-1CFC-4CBD-F171-F7DF1F5B70D8}" dt="2024-04-19T13:42:09.977" v="1153"/>
          <ac:spMkLst>
            <pc:docMk/>
            <pc:sldMk cId="1529962479" sldId="295"/>
            <ac:spMk id="21" creationId="{255AA888-8B30-AA4C-470D-32915174FF88}"/>
          </ac:spMkLst>
        </pc:spChg>
        <pc:spChg chg="add del mod">
          <ac:chgData name="Elisa Piaia" userId="S::elisa.piaia@unipv.it::c9017f82-9032-41ea-a2c6-2af58f5320f2" providerId="AD" clId="Web-{89C59D82-1CFC-4CBD-F171-F7DF1F5B70D8}" dt="2024-04-19T13:45:10.327" v="1184"/>
          <ac:spMkLst>
            <pc:docMk/>
            <pc:sldMk cId="1529962479" sldId="295"/>
            <ac:spMk id="25" creationId="{B1B537BF-7A0E-650E-5787-FE99A31F9AF1}"/>
          </ac:spMkLst>
        </pc:spChg>
        <pc:spChg chg="add del mod">
          <ac:chgData name="Elisa Piaia" userId="S::elisa.piaia@unipv.it::c9017f82-9032-41ea-a2c6-2af58f5320f2" providerId="AD" clId="Web-{89C59D82-1CFC-4CBD-F171-F7DF1F5B70D8}" dt="2024-04-19T13:35:05.085" v="1080"/>
          <ac:spMkLst>
            <pc:docMk/>
            <pc:sldMk cId="1529962479" sldId="295"/>
            <ac:spMk id="27" creationId="{D6719730-64FA-0352-E35D-6EA954AD0AA1}"/>
          </ac:spMkLst>
        </pc:spChg>
        <pc:spChg chg="add mod">
          <ac:chgData name="Elisa Piaia" userId="S::elisa.piaia@unipv.it::c9017f82-9032-41ea-a2c6-2af58f5320f2" providerId="AD" clId="Web-{89C59D82-1CFC-4CBD-F171-F7DF1F5B70D8}" dt="2024-04-19T13:43:11.495" v="1161" actId="20577"/>
          <ac:spMkLst>
            <pc:docMk/>
            <pc:sldMk cId="1529962479" sldId="295"/>
            <ac:spMk id="28" creationId="{F5818041-D7BE-291E-2926-2EFD219BACDF}"/>
          </ac:spMkLst>
        </pc:spChg>
        <pc:spChg chg="add mod">
          <ac:chgData name="Elisa Piaia" userId="S::elisa.piaia@unipv.it::c9017f82-9032-41ea-a2c6-2af58f5320f2" providerId="AD" clId="Web-{89C59D82-1CFC-4CBD-F171-F7DF1F5B70D8}" dt="2024-04-19T13:44:51.749" v="1182" actId="1076"/>
          <ac:spMkLst>
            <pc:docMk/>
            <pc:sldMk cId="1529962479" sldId="295"/>
            <ac:spMk id="29" creationId="{263A977C-4688-2D43-A162-FAF37B1CC909}"/>
          </ac:spMkLst>
        </pc:spChg>
        <pc:spChg chg="add mod">
          <ac:chgData name="Elisa Piaia" userId="S::elisa.piaia@unipv.it::c9017f82-9032-41ea-a2c6-2af58f5320f2" providerId="AD" clId="Web-{89C59D82-1CFC-4CBD-F171-F7DF1F5B70D8}" dt="2024-04-19T13:44:39.998" v="1178" actId="1076"/>
          <ac:spMkLst>
            <pc:docMk/>
            <pc:sldMk cId="1529962479" sldId="295"/>
            <ac:spMk id="30" creationId="{F5BF6ACA-CCDC-F42B-649E-B869D53D19EC}"/>
          </ac:spMkLst>
        </pc:spChg>
        <pc:grpChg chg="add del mod">
          <ac:chgData name="Elisa Piaia" userId="S::elisa.piaia@unipv.it::c9017f82-9032-41ea-a2c6-2af58f5320f2" providerId="AD" clId="Web-{89C59D82-1CFC-4CBD-F171-F7DF1F5B70D8}" dt="2024-04-19T13:42:05.898" v="1152"/>
          <ac:grpSpMkLst>
            <pc:docMk/>
            <pc:sldMk cId="1529962479" sldId="295"/>
            <ac:grpSpMk id="23" creationId="{778EF401-30BA-BC10-C1C4-E34562EA61C9}"/>
          </ac:grpSpMkLst>
        </pc:grpChg>
        <pc:grpChg chg="add mod">
          <ac:chgData name="Elisa Piaia" userId="S::elisa.piaia@unipv.it::c9017f82-9032-41ea-a2c6-2af58f5320f2" providerId="AD" clId="Web-{89C59D82-1CFC-4CBD-F171-F7DF1F5B70D8}" dt="2024-04-19T13:44:48.670" v="1181" actId="1076"/>
          <ac:grpSpMkLst>
            <pc:docMk/>
            <pc:sldMk cId="1529962479" sldId="295"/>
            <ac:grpSpMk id="31" creationId="{6A715A66-F1B8-27BF-505A-23C18BE0C9B0}"/>
          </ac:grpSpMkLst>
        </pc:grpChg>
        <pc:grpChg chg="add mod">
          <ac:chgData name="Elisa Piaia" userId="S::elisa.piaia@unipv.it::c9017f82-9032-41ea-a2c6-2af58f5320f2" providerId="AD" clId="Web-{89C59D82-1CFC-4CBD-F171-F7DF1F5B70D8}" dt="2024-04-19T13:44:59.358" v="1183" actId="1076"/>
          <ac:grpSpMkLst>
            <pc:docMk/>
            <pc:sldMk cId="1529962479" sldId="295"/>
            <ac:grpSpMk id="32" creationId="{99156061-D4CF-63E2-C36E-18916C976003}"/>
          </ac:grpSpMkLst>
        </pc:grpChg>
        <pc:picChg chg="add mod">
          <ac:chgData name="Elisa Piaia" userId="S::elisa.piaia@unipv.it::c9017f82-9032-41ea-a2c6-2af58f5320f2" providerId="AD" clId="Web-{89C59D82-1CFC-4CBD-F171-F7DF1F5B70D8}" dt="2024-04-19T13:29:48.651" v="997" actId="1076"/>
          <ac:picMkLst>
            <pc:docMk/>
            <pc:sldMk cId="1529962479" sldId="295"/>
            <ac:picMk id="14" creationId="{A42CFBBE-3A4C-4114-06FA-FFCEC9266D8B}"/>
          </ac:picMkLst>
        </pc:picChg>
        <pc:picChg chg="add mod">
          <ac:chgData name="Elisa Piaia" userId="S::elisa.piaia@unipv.it::c9017f82-9032-41ea-a2c6-2af58f5320f2" providerId="AD" clId="Web-{89C59D82-1CFC-4CBD-F171-F7DF1F5B70D8}" dt="2024-04-19T13:30:28.309" v="1007" actId="1076"/>
          <ac:picMkLst>
            <pc:docMk/>
            <pc:sldMk cId="1529962479" sldId="295"/>
            <ac:picMk id="15" creationId="{425B0200-4A00-2E10-13C7-86EE58BA5B7D}"/>
          </ac:picMkLst>
        </pc:picChg>
        <pc:picChg chg="add mod">
          <ac:chgData name="Elisa Piaia" userId="S::elisa.piaia@unipv.it::c9017f82-9032-41ea-a2c6-2af58f5320f2" providerId="AD" clId="Web-{89C59D82-1CFC-4CBD-F171-F7DF1F5B70D8}" dt="2024-04-19T13:30:32.387" v="1008" actId="1076"/>
          <ac:picMkLst>
            <pc:docMk/>
            <pc:sldMk cId="1529962479" sldId="295"/>
            <ac:picMk id="16" creationId="{67515B38-C91A-398A-2E6C-CF742B4E897C}"/>
          </ac:picMkLst>
        </pc:picChg>
        <pc:picChg chg="add del mod">
          <ac:chgData name="Elisa Piaia" userId="S::elisa.piaia@unipv.it::c9017f82-9032-41ea-a2c6-2af58f5320f2" providerId="AD" clId="Web-{89C59D82-1CFC-4CBD-F171-F7DF1F5B70D8}" dt="2024-04-19T13:26:11.908" v="951"/>
          <ac:picMkLst>
            <pc:docMk/>
            <pc:sldMk cId="1529962479" sldId="295"/>
            <ac:picMk id="17" creationId="{55BDE214-3472-E5AF-572D-5A4F7B5CAC57}"/>
          </ac:picMkLst>
        </pc:picChg>
        <pc:picChg chg="add mod topLvl">
          <ac:chgData name="Elisa Piaia" userId="S::elisa.piaia@unipv.it::c9017f82-9032-41ea-a2c6-2af58f5320f2" providerId="AD" clId="Web-{89C59D82-1CFC-4CBD-F171-F7DF1F5B70D8}" dt="2024-04-19T13:43:55.090" v="1169" actId="1076"/>
          <ac:picMkLst>
            <pc:docMk/>
            <pc:sldMk cId="1529962479" sldId="295"/>
            <ac:picMk id="19" creationId="{9F0FED0A-CD96-3B8A-58C5-9836FA4B707C}"/>
          </ac:picMkLst>
        </pc:picChg>
        <pc:picChg chg="add mod topLvl">
          <ac:chgData name="Elisa Piaia" userId="S::elisa.piaia@unipv.it::c9017f82-9032-41ea-a2c6-2af58f5320f2" providerId="AD" clId="Web-{89C59D82-1CFC-4CBD-F171-F7DF1F5B70D8}" dt="2024-04-19T13:44:15.060" v="1174" actId="1076"/>
          <ac:picMkLst>
            <pc:docMk/>
            <pc:sldMk cId="1529962479" sldId="295"/>
            <ac:picMk id="20" creationId="{92456F2A-D2B9-2949-FA36-23A4E26ACEBF}"/>
          </ac:picMkLst>
        </pc:picChg>
        <pc:picChg chg="add mod">
          <ac:chgData name="Elisa Piaia" userId="S::elisa.piaia@unipv.it::c9017f82-9032-41ea-a2c6-2af58f5320f2" providerId="AD" clId="Web-{89C59D82-1CFC-4CBD-F171-F7DF1F5B70D8}" dt="2024-04-19T13:32:48.048" v="1043" actId="1076"/>
          <ac:picMkLst>
            <pc:docMk/>
            <pc:sldMk cId="1529962479" sldId="295"/>
            <ac:picMk id="22" creationId="{EF63A886-683B-9BD8-670E-A82BCC5740D3}"/>
          </ac:picMkLst>
        </pc:picChg>
      </pc:sldChg>
      <pc:sldChg chg="addSp delSp modSp">
        <pc:chgData name="Elisa Piaia" userId="S::elisa.piaia@unipv.it::c9017f82-9032-41ea-a2c6-2af58f5320f2" providerId="AD" clId="Web-{89C59D82-1CFC-4CBD-F171-F7DF1F5B70D8}" dt="2024-04-19T14:04:03.606" v="1381"/>
        <pc:sldMkLst>
          <pc:docMk/>
          <pc:sldMk cId="4237145045" sldId="296"/>
        </pc:sldMkLst>
        <pc:spChg chg="del">
          <ac:chgData name="Elisa Piaia" userId="S::elisa.piaia@unipv.it::c9017f82-9032-41ea-a2c6-2af58f5320f2" providerId="AD" clId="Web-{89C59D82-1CFC-4CBD-F171-F7DF1F5B70D8}" dt="2024-04-19T14:03:49.699" v="1373"/>
          <ac:spMkLst>
            <pc:docMk/>
            <pc:sldMk cId="4237145045" sldId="296"/>
            <ac:spMk id="2" creationId="{21182C15-5675-C1E8-0C3C-38A6B9974AEE}"/>
          </ac:spMkLst>
        </pc:spChg>
        <pc:spChg chg="add del mod">
          <ac:chgData name="Elisa Piaia" userId="S::elisa.piaia@unipv.it::c9017f82-9032-41ea-a2c6-2af58f5320f2" providerId="AD" clId="Web-{89C59D82-1CFC-4CBD-F171-F7DF1F5B70D8}" dt="2024-04-19T14:04:03.606" v="1381"/>
          <ac:spMkLst>
            <pc:docMk/>
            <pc:sldMk cId="4237145045" sldId="296"/>
            <ac:spMk id="10" creationId="{C2AC016E-AD22-26A2-785D-01E8ED005F57}"/>
          </ac:spMkLst>
        </pc:spChg>
        <pc:spChg chg="add mod">
          <ac:chgData name="Elisa Piaia" userId="S::elisa.piaia@unipv.it::c9017f82-9032-41ea-a2c6-2af58f5320f2" providerId="AD" clId="Web-{89C59D82-1CFC-4CBD-F171-F7DF1F5B70D8}" dt="2024-04-19T14:03:59.575" v="1380" actId="20577"/>
          <ac:spMkLst>
            <pc:docMk/>
            <pc:sldMk cId="4237145045" sldId="296"/>
            <ac:spMk id="12" creationId="{8FE5E7AE-D06F-33B0-222C-71951614EE97}"/>
          </ac:spMkLst>
        </pc:spChg>
      </pc:sldChg>
      <pc:sldChg chg="addSp delSp modSp">
        <pc:chgData name="Elisa Piaia" userId="S::elisa.piaia@unipv.it::c9017f82-9032-41ea-a2c6-2af58f5320f2" providerId="AD" clId="Web-{89C59D82-1CFC-4CBD-F171-F7DF1F5B70D8}" dt="2024-04-19T14:05:37.985" v="1445" actId="20577"/>
        <pc:sldMkLst>
          <pc:docMk/>
          <pc:sldMk cId="2851491349" sldId="297"/>
        </pc:sldMkLst>
        <pc:spChg chg="del mod">
          <ac:chgData name="Elisa Piaia" userId="S::elisa.piaia@unipv.it::c9017f82-9032-41ea-a2c6-2af58f5320f2" providerId="AD" clId="Web-{89C59D82-1CFC-4CBD-F171-F7DF1F5B70D8}" dt="2024-04-19T14:04:19.669" v="1385"/>
          <ac:spMkLst>
            <pc:docMk/>
            <pc:sldMk cId="2851491349" sldId="297"/>
            <ac:spMk id="2" creationId="{F3257584-FA16-93C6-52FF-83F7C8059C39}"/>
          </ac:spMkLst>
        </pc:spChg>
        <pc:spChg chg="add del">
          <ac:chgData name="Elisa Piaia" userId="S::elisa.piaia@unipv.it::c9017f82-9032-41ea-a2c6-2af58f5320f2" providerId="AD" clId="Web-{89C59D82-1CFC-4CBD-F171-F7DF1F5B70D8}" dt="2024-04-19T14:04:15.075" v="1384"/>
          <ac:spMkLst>
            <pc:docMk/>
            <pc:sldMk cId="2851491349" sldId="297"/>
            <ac:spMk id="6" creationId="{C8F0D230-9B2B-282A-90E6-D3245E9AEECA}"/>
          </ac:spMkLst>
        </pc:spChg>
        <pc:spChg chg="add del mod">
          <ac:chgData name="Elisa Piaia" userId="S::elisa.piaia@unipv.it::c9017f82-9032-41ea-a2c6-2af58f5320f2" providerId="AD" clId="Web-{89C59D82-1CFC-4CBD-F171-F7DF1F5B70D8}" dt="2024-04-19T14:04:23.951" v="1386"/>
          <ac:spMkLst>
            <pc:docMk/>
            <pc:sldMk cId="2851491349" sldId="297"/>
            <ac:spMk id="11" creationId="{C9B773BD-978B-5593-A879-9FC1322305BC}"/>
          </ac:spMkLst>
        </pc:spChg>
        <pc:spChg chg="add mod">
          <ac:chgData name="Elisa Piaia" userId="S::elisa.piaia@unipv.it::c9017f82-9032-41ea-a2c6-2af58f5320f2" providerId="AD" clId="Web-{89C59D82-1CFC-4CBD-F171-F7DF1F5B70D8}" dt="2024-04-19T14:05:37.985" v="1445" actId="20577"/>
          <ac:spMkLst>
            <pc:docMk/>
            <pc:sldMk cId="2851491349" sldId="297"/>
            <ac:spMk id="14" creationId="{37081E8E-C2FD-A215-0F7A-945CEB2F37E2}"/>
          </ac:spMkLst>
        </pc:spChg>
      </pc:sldChg>
      <pc:sldChg chg="addSp delSp modSp">
        <pc:chgData name="Elisa Piaia" userId="S::elisa.piaia@unipv.it::c9017f82-9032-41ea-a2c6-2af58f5320f2" providerId="AD" clId="Web-{89C59D82-1CFC-4CBD-F171-F7DF1F5B70D8}" dt="2024-04-19T13:49:58.073" v="1209"/>
        <pc:sldMkLst>
          <pc:docMk/>
          <pc:sldMk cId="427497660" sldId="298"/>
        </pc:sldMkLst>
        <pc:spChg chg="del">
          <ac:chgData name="Elisa Piaia" userId="S::elisa.piaia@unipv.it::c9017f82-9032-41ea-a2c6-2af58f5320f2" providerId="AD" clId="Web-{89C59D82-1CFC-4CBD-F171-F7DF1F5B70D8}" dt="2024-04-19T13:49:56.526" v="1208"/>
          <ac:spMkLst>
            <pc:docMk/>
            <pc:sldMk cId="427497660" sldId="298"/>
            <ac:spMk id="2" creationId="{201200F7-3ABF-B0E0-C4B1-3122842C77DA}"/>
          </ac:spMkLst>
        </pc:spChg>
        <pc:spChg chg="add mod">
          <ac:chgData name="Elisa Piaia" userId="S::elisa.piaia@unipv.it::c9017f82-9032-41ea-a2c6-2af58f5320f2" providerId="AD" clId="Web-{89C59D82-1CFC-4CBD-F171-F7DF1F5B70D8}" dt="2024-04-19T13:49:56.526" v="1208"/>
          <ac:spMkLst>
            <pc:docMk/>
            <pc:sldMk cId="427497660" sldId="298"/>
            <ac:spMk id="7" creationId="{D6786F25-7331-2154-B0A8-8FD7F079DE62}"/>
          </ac:spMkLst>
        </pc:spChg>
        <pc:spChg chg="add">
          <ac:chgData name="Elisa Piaia" userId="S::elisa.piaia@unipv.it::c9017f82-9032-41ea-a2c6-2af58f5320f2" providerId="AD" clId="Web-{89C59D82-1CFC-4CBD-F171-F7DF1F5B70D8}" dt="2024-04-19T13:49:58.073" v="1209"/>
          <ac:spMkLst>
            <pc:docMk/>
            <pc:sldMk cId="427497660" sldId="298"/>
            <ac:spMk id="11" creationId="{CCB69C65-6EAE-CE7A-17EB-DB40E96B014A}"/>
          </ac:spMkLst>
        </pc:spChg>
      </pc:sldChg>
      <pc:sldChg chg="addSp delSp modSp">
        <pc:chgData name="Elisa Piaia" userId="S::elisa.piaia@unipv.it::c9017f82-9032-41ea-a2c6-2af58f5320f2" providerId="AD" clId="Web-{89C59D82-1CFC-4CBD-F171-F7DF1F5B70D8}" dt="2024-04-19T14:05:25.015" v="1444" actId="20577"/>
        <pc:sldMkLst>
          <pc:docMk/>
          <pc:sldMk cId="1262455090" sldId="299"/>
        </pc:sldMkLst>
        <pc:spChg chg="del">
          <ac:chgData name="Elisa Piaia" userId="S::elisa.piaia@unipv.it::c9017f82-9032-41ea-a2c6-2af58f5320f2" providerId="AD" clId="Web-{89C59D82-1CFC-4CBD-F171-F7DF1F5B70D8}" dt="2024-04-19T14:04:51.780" v="1402"/>
          <ac:spMkLst>
            <pc:docMk/>
            <pc:sldMk cId="1262455090" sldId="299"/>
            <ac:spMk id="2" creationId="{F3257584-FA16-93C6-52FF-83F7C8059C39}"/>
          </ac:spMkLst>
        </pc:spChg>
        <pc:spChg chg="add del mod">
          <ac:chgData name="Elisa Piaia" userId="S::elisa.piaia@unipv.it::c9017f82-9032-41ea-a2c6-2af58f5320f2" providerId="AD" clId="Web-{89C59D82-1CFC-4CBD-F171-F7DF1F5B70D8}" dt="2024-04-19T14:04:57.327" v="1403"/>
          <ac:spMkLst>
            <pc:docMk/>
            <pc:sldMk cId="1262455090" sldId="299"/>
            <ac:spMk id="5" creationId="{948CE650-2DE3-BEBB-18A5-21CACDD410C9}"/>
          </ac:spMkLst>
        </pc:spChg>
        <pc:spChg chg="add mod">
          <ac:chgData name="Elisa Piaia" userId="S::elisa.piaia@unipv.it::c9017f82-9032-41ea-a2c6-2af58f5320f2" providerId="AD" clId="Web-{89C59D82-1CFC-4CBD-F171-F7DF1F5B70D8}" dt="2024-04-19T14:05:25.015" v="1444" actId="20577"/>
          <ac:spMkLst>
            <pc:docMk/>
            <pc:sldMk cId="1262455090" sldId="299"/>
            <ac:spMk id="8" creationId="{C5E406C0-FD91-333F-254A-6C930ADF1983}"/>
          </ac:spMkLst>
        </pc:spChg>
      </pc:sldChg>
      <pc:sldChg chg="addSp delSp modSp">
        <pc:chgData name="Elisa Piaia" userId="S::elisa.piaia@unipv.it::c9017f82-9032-41ea-a2c6-2af58f5320f2" providerId="AD" clId="Web-{89C59D82-1CFC-4CBD-F171-F7DF1F5B70D8}" dt="2024-04-19T13:45:26.844" v="1186"/>
        <pc:sldMkLst>
          <pc:docMk/>
          <pc:sldMk cId="1972217038" sldId="300"/>
        </pc:sldMkLst>
        <pc:spChg chg="del mod">
          <ac:chgData name="Elisa Piaia" userId="S::elisa.piaia@unipv.it::c9017f82-9032-41ea-a2c6-2af58f5320f2" providerId="AD" clId="Web-{89C59D82-1CFC-4CBD-F171-F7DF1F5B70D8}" dt="2024-04-19T12:37:57.467" v="533"/>
          <ac:spMkLst>
            <pc:docMk/>
            <pc:sldMk cId="1972217038" sldId="300"/>
            <ac:spMk id="2" creationId="{8A5D4E7A-46A8-EB83-D6CB-52BB581B2A27}"/>
          </ac:spMkLst>
        </pc:spChg>
        <pc:spChg chg="add mod">
          <ac:chgData name="Elisa Piaia" userId="S::elisa.piaia@unipv.it::c9017f82-9032-41ea-a2c6-2af58f5320f2" providerId="AD" clId="Web-{89C59D82-1CFC-4CBD-F171-F7DF1F5B70D8}" dt="2024-04-19T13:45:26.844" v="1186"/>
          <ac:spMkLst>
            <pc:docMk/>
            <pc:sldMk cId="1972217038" sldId="300"/>
            <ac:spMk id="4" creationId="{3A044C89-1701-A2F4-E1E6-B4FFD5FBBC55}"/>
          </ac:spMkLst>
        </pc:spChg>
        <pc:spChg chg="add del mod">
          <ac:chgData name="Elisa Piaia" userId="S::elisa.piaia@unipv.it::c9017f82-9032-41ea-a2c6-2af58f5320f2" providerId="AD" clId="Web-{89C59D82-1CFC-4CBD-F171-F7DF1F5B70D8}" dt="2024-04-19T12:38:20.921" v="538"/>
          <ac:spMkLst>
            <pc:docMk/>
            <pc:sldMk cId="1972217038" sldId="300"/>
            <ac:spMk id="6" creationId="{1B8547BB-8705-6900-7AE4-B3EB57FFC200}"/>
          </ac:spMkLst>
        </pc:spChg>
        <pc:spChg chg="mod">
          <ac:chgData name="Elisa Piaia" userId="S::elisa.piaia@unipv.it::c9017f82-9032-41ea-a2c6-2af58f5320f2" providerId="AD" clId="Web-{89C59D82-1CFC-4CBD-F171-F7DF1F5B70D8}" dt="2024-04-19T13:08:16.663" v="722" actId="1076"/>
          <ac:spMkLst>
            <pc:docMk/>
            <pc:sldMk cId="1972217038" sldId="300"/>
            <ac:spMk id="8" creationId="{300A18F4-72D8-7AFF-4308-ACE6BABAD2E9}"/>
          </ac:spMkLst>
        </pc:spChg>
        <pc:spChg chg="mod">
          <ac:chgData name="Elisa Piaia" userId="S::elisa.piaia@unipv.it::c9017f82-9032-41ea-a2c6-2af58f5320f2" providerId="AD" clId="Web-{89C59D82-1CFC-4CBD-F171-F7DF1F5B70D8}" dt="2024-04-19T13:45:26.828" v="1185"/>
          <ac:spMkLst>
            <pc:docMk/>
            <pc:sldMk cId="1972217038" sldId="300"/>
            <ac:spMk id="10" creationId="{401778CA-B51A-5D9A-7291-D5986CE3F6C6}"/>
          </ac:spMkLst>
        </pc:spChg>
        <pc:spChg chg="del mod">
          <ac:chgData name="Elisa Piaia" userId="S::elisa.piaia@unipv.it::c9017f82-9032-41ea-a2c6-2af58f5320f2" providerId="AD" clId="Web-{89C59D82-1CFC-4CBD-F171-F7DF1F5B70D8}" dt="2024-04-19T13:04:04.825" v="668"/>
          <ac:spMkLst>
            <pc:docMk/>
            <pc:sldMk cId="1972217038" sldId="300"/>
            <ac:spMk id="11" creationId="{7E6F21EC-F751-09F5-8B10-BA6DE9EC54BE}"/>
          </ac:spMkLst>
        </pc:spChg>
        <pc:spChg chg="del mod">
          <ac:chgData name="Elisa Piaia" userId="S::elisa.piaia@unipv.it::c9017f82-9032-41ea-a2c6-2af58f5320f2" providerId="AD" clId="Web-{89C59D82-1CFC-4CBD-F171-F7DF1F5B70D8}" dt="2024-04-19T13:04:04.825" v="667"/>
          <ac:spMkLst>
            <pc:docMk/>
            <pc:sldMk cId="1972217038" sldId="300"/>
            <ac:spMk id="12" creationId="{0817619E-D190-7343-3E2B-BD58CE16D8FA}"/>
          </ac:spMkLst>
        </pc:spChg>
        <pc:spChg chg="mod">
          <ac:chgData name="Elisa Piaia" userId="S::elisa.piaia@unipv.it::c9017f82-9032-41ea-a2c6-2af58f5320f2" providerId="AD" clId="Web-{89C59D82-1CFC-4CBD-F171-F7DF1F5B70D8}" dt="2024-04-19T13:08:16.679" v="723" actId="1076"/>
          <ac:spMkLst>
            <pc:docMk/>
            <pc:sldMk cId="1972217038" sldId="300"/>
            <ac:spMk id="15" creationId="{E9569540-ED1A-3ABF-D5D3-C79EBDDCFE78}"/>
          </ac:spMkLst>
        </pc:spChg>
      </pc:sldChg>
      <pc:sldChg chg="addSp delSp modSp">
        <pc:chgData name="Elisa Piaia" userId="S::elisa.piaia@unipv.it::c9017f82-9032-41ea-a2c6-2af58f5320f2" providerId="AD" clId="Web-{89C59D82-1CFC-4CBD-F171-F7DF1F5B70D8}" dt="2024-04-19T14:06:07.720" v="1454"/>
        <pc:sldMkLst>
          <pc:docMk/>
          <pc:sldMk cId="1277746151" sldId="303"/>
        </pc:sldMkLst>
        <pc:spChg chg="del mod">
          <ac:chgData name="Elisa Piaia" userId="S::elisa.piaia@unipv.it::c9017f82-9032-41ea-a2c6-2af58f5320f2" providerId="AD" clId="Web-{89C59D82-1CFC-4CBD-F171-F7DF1F5B70D8}" dt="2024-04-19T14:05:56.532" v="1447"/>
          <ac:spMkLst>
            <pc:docMk/>
            <pc:sldMk cId="1277746151" sldId="303"/>
            <ac:spMk id="2" creationId="{F3257584-FA16-93C6-52FF-83F7C8059C39}"/>
          </ac:spMkLst>
        </pc:spChg>
        <pc:spChg chg="add del mod">
          <ac:chgData name="Elisa Piaia" userId="S::elisa.piaia@unipv.it::c9017f82-9032-41ea-a2c6-2af58f5320f2" providerId="AD" clId="Web-{89C59D82-1CFC-4CBD-F171-F7DF1F5B70D8}" dt="2024-04-19T14:06:07.720" v="1454"/>
          <ac:spMkLst>
            <pc:docMk/>
            <pc:sldMk cId="1277746151" sldId="303"/>
            <ac:spMk id="5" creationId="{05FFB17B-7413-E335-139E-3D49D586BF17}"/>
          </ac:spMkLst>
        </pc:spChg>
        <pc:spChg chg="add mod">
          <ac:chgData name="Elisa Piaia" userId="S::elisa.piaia@unipv.it::c9017f82-9032-41ea-a2c6-2af58f5320f2" providerId="AD" clId="Web-{89C59D82-1CFC-4CBD-F171-F7DF1F5B70D8}" dt="2024-04-19T14:06:03.517" v="1453" actId="20577"/>
          <ac:spMkLst>
            <pc:docMk/>
            <pc:sldMk cId="1277746151" sldId="303"/>
            <ac:spMk id="7" creationId="{260921F9-079D-E5ED-A7E8-FB5CE3034F83}"/>
          </ac:spMkLst>
        </pc:spChg>
      </pc:sldChg>
      <pc:sldChg chg="addSp delSp modSp">
        <pc:chgData name="Elisa Piaia" userId="S::elisa.piaia@unipv.it::c9017f82-9032-41ea-a2c6-2af58f5320f2" providerId="AD" clId="Web-{89C59D82-1CFC-4CBD-F171-F7DF1F5B70D8}" dt="2024-04-19T13:08:49.789" v="724" actId="20577"/>
        <pc:sldMkLst>
          <pc:docMk/>
          <pc:sldMk cId="3823887656" sldId="304"/>
        </pc:sldMkLst>
        <pc:spChg chg="del mod">
          <ac:chgData name="Elisa Piaia" userId="S::elisa.piaia@unipv.it::c9017f82-9032-41ea-a2c6-2af58f5320f2" providerId="AD" clId="Web-{89C59D82-1CFC-4CBD-F171-F7DF1F5B70D8}" dt="2024-04-19T13:05:19.656" v="677"/>
          <ac:spMkLst>
            <pc:docMk/>
            <pc:sldMk cId="3823887656" sldId="304"/>
            <ac:spMk id="3" creationId="{5A8F3F6F-DD85-8508-9CEF-3BB647EC8280}"/>
          </ac:spMkLst>
        </pc:spChg>
        <pc:spChg chg="add mod">
          <ac:chgData name="Elisa Piaia" userId="S::elisa.piaia@unipv.it::c9017f82-9032-41ea-a2c6-2af58f5320f2" providerId="AD" clId="Web-{89C59D82-1CFC-4CBD-F171-F7DF1F5B70D8}" dt="2024-04-19T13:00:29.082" v="657" actId="20577"/>
          <ac:spMkLst>
            <pc:docMk/>
            <pc:sldMk cId="3823887656" sldId="304"/>
            <ac:spMk id="4" creationId="{3C865968-76AF-4B98-5052-8571310A630A}"/>
          </ac:spMkLst>
        </pc:spChg>
        <pc:spChg chg="add mod">
          <ac:chgData name="Elisa Piaia" userId="S::elisa.piaia@unipv.it::c9017f82-9032-41ea-a2c6-2af58f5320f2" providerId="AD" clId="Web-{89C59D82-1CFC-4CBD-F171-F7DF1F5B70D8}" dt="2024-04-19T13:06:42.659" v="703" actId="20577"/>
          <ac:spMkLst>
            <pc:docMk/>
            <pc:sldMk cId="3823887656" sldId="304"/>
            <ac:spMk id="5" creationId="{7E6F21EC-F751-09F5-8B10-BA6DE9EC54BE}"/>
          </ac:spMkLst>
        </pc:spChg>
        <pc:spChg chg="add mod">
          <ac:chgData name="Elisa Piaia" userId="S::elisa.piaia@unipv.it::c9017f82-9032-41ea-a2c6-2af58f5320f2" providerId="AD" clId="Web-{89C59D82-1CFC-4CBD-F171-F7DF1F5B70D8}" dt="2024-04-19T13:08:49.789" v="724" actId="20577"/>
          <ac:spMkLst>
            <pc:docMk/>
            <pc:sldMk cId="3823887656" sldId="304"/>
            <ac:spMk id="6" creationId="{0817619E-D190-7343-3E2B-BD58CE16D8FA}"/>
          </ac:spMkLst>
        </pc:spChg>
        <pc:spChg chg="add del mod">
          <ac:chgData name="Elisa Piaia" userId="S::elisa.piaia@unipv.it::c9017f82-9032-41ea-a2c6-2af58f5320f2" providerId="AD" clId="Web-{89C59D82-1CFC-4CBD-F171-F7DF1F5B70D8}" dt="2024-04-19T13:05:30.531" v="678"/>
          <ac:spMkLst>
            <pc:docMk/>
            <pc:sldMk cId="3823887656" sldId="304"/>
            <ac:spMk id="8" creationId="{B9152C89-6887-A4D6-2932-E09E29A6EE02}"/>
          </ac:spMkLst>
        </pc:spChg>
        <pc:picChg chg="mod">
          <ac:chgData name="Elisa Piaia" userId="S::elisa.piaia@unipv.it::c9017f82-9032-41ea-a2c6-2af58f5320f2" providerId="AD" clId="Web-{89C59D82-1CFC-4CBD-F171-F7DF1F5B70D8}" dt="2024-04-19T13:06:54.222" v="704" actId="1076"/>
          <ac:picMkLst>
            <pc:docMk/>
            <pc:sldMk cId="3823887656" sldId="304"/>
            <ac:picMk id="14" creationId="{E8D97971-6141-FD58-BEDC-764C635253A7}"/>
          </ac:picMkLst>
        </pc:picChg>
      </pc:sldChg>
      <pc:sldChg chg="add">
        <pc:chgData name="Elisa Piaia" userId="S::elisa.piaia@unipv.it::c9017f82-9032-41ea-a2c6-2af58f5320f2" providerId="AD" clId="Web-{89C59D82-1CFC-4CBD-F171-F7DF1F5B70D8}" dt="2024-04-19T13:51:54.593" v="1224"/>
        <pc:sldMkLst>
          <pc:docMk/>
          <pc:sldMk cId="1853483739" sldId="305"/>
        </pc:sldMkLst>
      </pc:sldChg>
    </pc:docChg>
  </pc:docChgLst>
  <pc:docChgLst>
    <pc:chgData name="Elisa Piaia" userId="S::elisa.piaia@unipv.it::c9017f82-9032-41ea-a2c6-2af58f5320f2" providerId="AD" clId="Web-{D2AB260F-1C84-E66D-8156-DCB8EAFB39C3}"/>
    <pc:docChg chg="modSld">
      <pc:chgData name="Elisa Piaia" userId="S::elisa.piaia@unipv.it::c9017f82-9032-41ea-a2c6-2af58f5320f2" providerId="AD" clId="Web-{D2AB260F-1C84-E66D-8156-DCB8EAFB39C3}" dt="2024-04-21T13:25:37.052" v="147" actId="20577"/>
      <pc:docMkLst>
        <pc:docMk/>
      </pc:docMkLst>
      <pc:sldChg chg="modSp">
        <pc:chgData name="Elisa Piaia" userId="S::elisa.piaia@unipv.it::c9017f82-9032-41ea-a2c6-2af58f5320f2" providerId="AD" clId="Web-{D2AB260F-1C84-E66D-8156-DCB8EAFB39C3}" dt="2024-04-21T13:24:23.466" v="140" actId="20577"/>
        <pc:sldMkLst>
          <pc:docMk/>
          <pc:sldMk cId="2463050356" sldId="291"/>
        </pc:sldMkLst>
        <pc:spChg chg="mod">
          <ac:chgData name="Elisa Piaia" userId="S::elisa.piaia@unipv.it::c9017f82-9032-41ea-a2c6-2af58f5320f2" providerId="AD" clId="Web-{D2AB260F-1C84-E66D-8156-DCB8EAFB39C3}" dt="2024-04-21T13:13:10.416" v="11"/>
          <ac:spMkLst>
            <pc:docMk/>
            <pc:sldMk cId="2463050356" sldId="291"/>
            <ac:spMk id="2" creationId="{9EC82D34-BC02-0F3D-69FD-5F650D19CA55}"/>
          </ac:spMkLst>
        </pc:spChg>
        <pc:spChg chg="mod">
          <ac:chgData name="Elisa Piaia" userId="S::elisa.piaia@unipv.it::c9017f82-9032-41ea-a2c6-2af58f5320f2" providerId="AD" clId="Web-{D2AB260F-1C84-E66D-8156-DCB8EAFB39C3}" dt="2024-04-21T13:24:23.466" v="140" actId="20577"/>
          <ac:spMkLst>
            <pc:docMk/>
            <pc:sldMk cId="2463050356" sldId="291"/>
            <ac:spMk id="3" creationId="{C84103B8-1463-AA8F-909C-80180A8F9807}"/>
          </ac:spMkLst>
        </pc:spChg>
        <pc:picChg chg="mod">
          <ac:chgData name="Elisa Piaia" userId="S::elisa.piaia@unipv.it::c9017f82-9032-41ea-a2c6-2af58f5320f2" providerId="AD" clId="Web-{D2AB260F-1C84-E66D-8156-DCB8EAFB39C3}" dt="2024-04-21T13:18:01.424" v="57" actId="1076"/>
          <ac:picMkLst>
            <pc:docMk/>
            <pc:sldMk cId="2463050356" sldId="291"/>
            <ac:picMk id="6" creationId="{52292FE9-EF96-A705-0D99-063A1A61E3B4}"/>
          </ac:picMkLst>
        </pc:picChg>
      </pc:sldChg>
      <pc:sldChg chg="modSp">
        <pc:chgData name="Elisa Piaia" userId="S::elisa.piaia@unipv.it::c9017f82-9032-41ea-a2c6-2af58f5320f2" providerId="AD" clId="Web-{D2AB260F-1C84-E66D-8156-DCB8EAFB39C3}" dt="2024-04-21T13:25:37.052" v="147" actId="20577"/>
        <pc:sldMkLst>
          <pc:docMk/>
          <pc:sldMk cId="1168292571" sldId="301"/>
        </pc:sldMkLst>
        <pc:spChg chg="mod">
          <ac:chgData name="Elisa Piaia" userId="S::elisa.piaia@unipv.it::c9017f82-9032-41ea-a2c6-2af58f5320f2" providerId="AD" clId="Web-{D2AB260F-1C84-E66D-8156-DCB8EAFB39C3}" dt="2024-04-21T13:24:31.529" v="141"/>
          <ac:spMkLst>
            <pc:docMk/>
            <pc:sldMk cId="1168292571" sldId="301"/>
            <ac:spMk id="2" creationId="{9EC82D34-BC02-0F3D-69FD-5F650D19CA55}"/>
          </ac:spMkLst>
        </pc:spChg>
        <pc:spChg chg="mod">
          <ac:chgData name="Elisa Piaia" userId="S::elisa.piaia@unipv.it::c9017f82-9032-41ea-a2c6-2af58f5320f2" providerId="AD" clId="Web-{D2AB260F-1C84-E66D-8156-DCB8EAFB39C3}" dt="2024-04-21T13:25:37.052" v="147" actId="20577"/>
          <ac:spMkLst>
            <pc:docMk/>
            <pc:sldMk cId="1168292571" sldId="301"/>
            <ac:spMk id="3" creationId="{C84103B8-1463-AA8F-909C-80180A8F9807}"/>
          </ac:spMkLst>
        </pc:spChg>
      </pc:sldChg>
      <pc:sldChg chg="modSp">
        <pc:chgData name="Elisa Piaia" userId="S::elisa.piaia@unipv.it::c9017f82-9032-41ea-a2c6-2af58f5320f2" providerId="AD" clId="Web-{D2AB260F-1C84-E66D-8156-DCB8EAFB39C3}" dt="2024-04-21T13:14:02.089" v="18" actId="1076"/>
        <pc:sldMkLst>
          <pc:docMk/>
          <pc:sldMk cId="3837146641" sldId="307"/>
        </pc:sldMkLst>
        <pc:spChg chg="mod">
          <ac:chgData name="Elisa Piaia" userId="S::elisa.piaia@unipv.it::c9017f82-9032-41ea-a2c6-2af58f5320f2" providerId="AD" clId="Web-{D2AB260F-1C84-E66D-8156-DCB8EAFB39C3}" dt="2024-04-21T13:13:56.183" v="16" actId="1076"/>
          <ac:spMkLst>
            <pc:docMk/>
            <pc:sldMk cId="3837146641" sldId="307"/>
            <ac:spMk id="3" creationId="{8C1686C0-1F7E-A23F-9642-9B4BDA395F2D}"/>
          </ac:spMkLst>
        </pc:spChg>
        <pc:spChg chg="mod">
          <ac:chgData name="Elisa Piaia" userId="S::elisa.piaia@unipv.it::c9017f82-9032-41ea-a2c6-2af58f5320f2" providerId="AD" clId="Web-{D2AB260F-1C84-E66D-8156-DCB8EAFB39C3}" dt="2024-04-21T13:14:02.089" v="18" actId="1076"/>
          <ac:spMkLst>
            <pc:docMk/>
            <pc:sldMk cId="3837146641" sldId="307"/>
            <ac:spMk id="5" creationId="{B381CFBA-F264-0603-6C58-DEDE4F955E6D}"/>
          </ac:spMkLst>
        </pc:spChg>
      </pc:sldChg>
    </pc:docChg>
  </pc:docChgLst>
  <pc:docChgLst>
    <pc:chgData name="Sara Li Causi" userId="102c3898-7cb4-428e-b81c-f3edf2571926" providerId="ADAL" clId="{74AE06B6-721C-4E5F-910A-856E098FF09F}"/>
    <pc:docChg chg="undo custSel addSld delSld modSld sldOrd">
      <pc:chgData name="Sara Li Causi" userId="102c3898-7cb4-428e-b81c-f3edf2571926" providerId="ADAL" clId="{74AE06B6-721C-4E5F-910A-856E098FF09F}" dt="2024-05-02T09:48:19.330" v="5242" actId="1076"/>
      <pc:docMkLst>
        <pc:docMk/>
      </pc:docMkLst>
      <pc:sldChg chg="delSp mod">
        <pc:chgData name="Sara Li Causi" userId="102c3898-7cb4-428e-b81c-f3edf2571926" providerId="ADAL" clId="{74AE06B6-721C-4E5F-910A-856E098FF09F}" dt="2024-04-18T18:15:36.521" v="1119" actId="478"/>
        <pc:sldMkLst>
          <pc:docMk/>
          <pc:sldMk cId="0" sldId="258"/>
        </pc:sldMkLst>
        <pc:picChg chg="del">
          <ac:chgData name="Sara Li Causi" userId="102c3898-7cb4-428e-b81c-f3edf2571926" providerId="ADAL" clId="{74AE06B6-721C-4E5F-910A-856E098FF09F}" dt="2024-04-18T18:15:36.521" v="1119" actId="478"/>
          <ac:picMkLst>
            <pc:docMk/>
            <pc:sldMk cId="0" sldId="258"/>
            <ac:picMk id="100" creationId="{00000000-0000-0000-0000-000000000000}"/>
          </ac:picMkLst>
        </pc:picChg>
      </pc:sldChg>
      <pc:sldChg chg="delSp del mod">
        <pc:chgData name="Sara Li Causi" userId="102c3898-7cb4-428e-b81c-f3edf2571926" providerId="ADAL" clId="{74AE06B6-721C-4E5F-910A-856E098FF09F}" dt="2024-04-18T16:51:13.826" v="413" actId="2696"/>
        <pc:sldMkLst>
          <pc:docMk/>
          <pc:sldMk cId="0" sldId="259"/>
        </pc:sldMkLst>
        <pc:picChg chg="del">
          <ac:chgData name="Sara Li Causi" userId="102c3898-7cb4-428e-b81c-f3edf2571926" providerId="ADAL" clId="{74AE06B6-721C-4E5F-910A-856E098FF09F}" dt="2024-04-18T16:31:23.762" v="0" actId="478"/>
          <ac:picMkLst>
            <pc:docMk/>
            <pc:sldMk cId="0" sldId="259"/>
            <ac:picMk id="107" creationId="{00000000-0000-0000-0000-000000000000}"/>
          </ac:picMkLst>
        </pc:picChg>
      </pc:sldChg>
      <pc:sldChg chg="delSp modSp mod">
        <pc:chgData name="Sara Li Causi" userId="102c3898-7cb4-428e-b81c-f3edf2571926" providerId="ADAL" clId="{74AE06B6-721C-4E5F-910A-856E098FF09F}" dt="2024-04-18T17:44:53.994" v="885" actId="20577"/>
        <pc:sldMkLst>
          <pc:docMk/>
          <pc:sldMk cId="0" sldId="260"/>
        </pc:sldMkLst>
        <pc:spChg chg="mod">
          <ac:chgData name="Sara Li Causi" userId="102c3898-7cb4-428e-b81c-f3edf2571926" providerId="ADAL" clId="{74AE06B6-721C-4E5F-910A-856E098FF09F}" dt="2024-04-18T17:44:26.161" v="880" actId="20577"/>
          <ac:spMkLst>
            <pc:docMk/>
            <pc:sldMk cId="0" sldId="260"/>
            <ac:spMk id="113" creationId="{00000000-0000-0000-0000-000000000000}"/>
          </ac:spMkLst>
        </pc:spChg>
        <pc:spChg chg="mod">
          <ac:chgData name="Sara Li Causi" userId="102c3898-7cb4-428e-b81c-f3edf2571926" providerId="ADAL" clId="{74AE06B6-721C-4E5F-910A-856E098FF09F}" dt="2024-04-18T17:44:53.994" v="885" actId="20577"/>
          <ac:spMkLst>
            <pc:docMk/>
            <pc:sldMk cId="0" sldId="260"/>
            <ac:spMk id="116" creationId="{00000000-0000-0000-0000-000000000000}"/>
          </ac:spMkLst>
        </pc:spChg>
        <pc:picChg chg="del">
          <ac:chgData name="Sara Li Causi" userId="102c3898-7cb4-428e-b81c-f3edf2571926" providerId="ADAL" clId="{74AE06B6-721C-4E5F-910A-856E098FF09F}" dt="2024-04-18T16:51:57.188" v="419" actId="478"/>
          <ac:picMkLst>
            <pc:docMk/>
            <pc:sldMk cId="0" sldId="260"/>
            <ac:picMk id="114" creationId="{00000000-0000-0000-0000-000000000000}"/>
          </ac:picMkLst>
        </pc:picChg>
      </pc:sldChg>
      <pc:sldChg chg="delSp mod">
        <pc:chgData name="Sara Li Causi" userId="102c3898-7cb4-428e-b81c-f3edf2571926" providerId="ADAL" clId="{74AE06B6-721C-4E5F-910A-856E098FF09F}" dt="2024-04-18T16:52:03.223" v="420" actId="478"/>
        <pc:sldMkLst>
          <pc:docMk/>
          <pc:sldMk cId="0" sldId="261"/>
        </pc:sldMkLst>
        <pc:picChg chg="del">
          <ac:chgData name="Sara Li Causi" userId="102c3898-7cb4-428e-b81c-f3edf2571926" providerId="ADAL" clId="{74AE06B6-721C-4E5F-910A-856E098FF09F}" dt="2024-04-18T16:52:03.223" v="420" actId="478"/>
          <ac:picMkLst>
            <pc:docMk/>
            <pc:sldMk cId="0" sldId="261"/>
            <ac:picMk id="131" creationId="{00000000-0000-0000-0000-000000000000}"/>
          </ac:picMkLst>
        </pc:picChg>
      </pc:sldChg>
      <pc:sldChg chg="delSp mod">
        <pc:chgData name="Sara Li Causi" userId="102c3898-7cb4-428e-b81c-f3edf2571926" providerId="ADAL" clId="{74AE06B6-721C-4E5F-910A-856E098FF09F}" dt="2024-04-18T16:52:11.209" v="421" actId="478"/>
        <pc:sldMkLst>
          <pc:docMk/>
          <pc:sldMk cId="0" sldId="262"/>
        </pc:sldMkLst>
        <pc:picChg chg="del">
          <ac:chgData name="Sara Li Causi" userId="102c3898-7cb4-428e-b81c-f3edf2571926" providerId="ADAL" clId="{74AE06B6-721C-4E5F-910A-856E098FF09F}" dt="2024-04-18T16:52:11.209" v="421" actId="478"/>
          <ac:picMkLst>
            <pc:docMk/>
            <pc:sldMk cId="0" sldId="262"/>
            <ac:picMk id="141" creationId="{00000000-0000-0000-0000-000000000000}"/>
          </ac:picMkLst>
        </pc:picChg>
      </pc:sldChg>
      <pc:sldChg chg="del">
        <pc:chgData name="Sara Li Causi" userId="102c3898-7cb4-428e-b81c-f3edf2571926" providerId="ADAL" clId="{74AE06B6-721C-4E5F-910A-856E098FF09F}" dt="2024-04-19T07:11:11.078" v="2420" actId="2696"/>
        <pc:sldMkLst>
          <pc:docMk/>
          <pc:sldMk cId="1079859492" sldId="272"/>
        </pc:sldMkLst>
      </pc:sldChg>
      <pc:sldChg chg="addSp delSp modSp mod setBg">
        <pc:chgData name="Sara Li Causi" userId="102c3898-7cb4-428e-b81c-f3edf2571926" providerId="ADAL" clId="{74AE06B6-721C-4E5F-910A-856E098FF09F}" dt="2024-04-19T07:01:35.746" v="2300" actId="403"/>
        <pc:sldMkLst>
          <pc:docMk/>
          <pc:sldMk cId="152751596" sldId="287"/>
        </pc:sldMkLst>
        <pc:spChg chg="mod">
          <ac:chgData name="Sara Li Causi" userId="102c3898-7cb4-428e-b81c-f3edf2571926" providerId="ADAL" clId="{74AE06B6-721C-4E5F-910A-856E098FF09F}" dt="2024-04-18T17:46:26.759" v="890" actId="26606"/>
          <ac:spMkLst>
            <pc:docMk/>
            <pc:sldMk cId="152751596" sldId="287"/>
            <ac:spMk id="2" creationId="{BBE46196-64BC-98A6-ED06-F209B032AA9D}"/>
          </ac:spMkLst>
        </pc:spChg>
        <pc:spChg chg="mod">
          <ac:chgData name="Sara Li Causi" userId="102c3898-7cb4-428e-b81c-f3edf2571926" providerId="ADAL" clId="{74AE06B6-721C-4E5F-910A-856E098FF09F}" dt="2024-04-19T07:01:35.746" v="2300" actId="403"/>
          <ac:spMkLst>
            <pc:docMk/>
            <pc:sldMk cId="152751596" sldId="287"/>
            <ac:spMk id="3" creationId="{6328B419-2B6D-9D44-44AD-BB2F283D046C}"/>
          </ac:spMkLst>
        </pc:spChg>
        <pc:spChg chg="add del">
          <ac:chgData name="Sara Li Causi" userId="102c3898-7cb4-428e-b81c-f3edf2571926" providerId="ADAL" clId="{74AE06B6-721C-4E5F-910A-856E098FF09F}" dt="2024-04-18T17:46:20.032" v="888" actId="26606"/>
          <ac:spMkLst>
            <pc:docMk/>
            <pc:sldMk cId="152751596" sldId="287"/>
            <ac:spMk id="10" creationId="{19D32F93-50AC-4C46-A5DB-291C60DDB7BD}"/>
          </ac:spMkLst>
        </pc:spChg>
        <pc:spChg chg="add del">
          <ac:chgData name="Sara Li Causi" userId="102c3898-7cb4-428e-b81c-f3edf2571926" providerId="ADAL" clId="{74AE06B6-721C-4E5F-910A-856E098FF09F}" dt="2024-04-18T17:46:20.032" v="888" actId="26606"/>
          <ac:spMkLst>
            <pc:docMk/>
            <pc:sldMk cId="152751596" sldId="287"/>
            <ac:spMk id="12" creationId="{86FD7672-78BE-4D6F-A711-2CDB79B52DFF}"/>
          </ac:spMkLst>
        </pc:spChg>
        <pc:spChg chg="add del">
          <ac:chgData name="Sara Li Causi" userId="102c3898-7cb4-428e-b81c-f3edf2571926" providerId="ADAL" clId="{74AE06B6-721C-4E5F-910A-856E098FF09F}" dt="2024-04-18T17:46:20.032" v="888" actId="26606"/>
          <ac:spMkLst>
            <pc:docMk/>
            <pc:sldMk cId="152751596" sldId="287"/>
            <ac:spMk id="14" creationId="{827DC2C4-B485-428A-BF4A-472D2967F47F}"/>
          </ac:spMkLst>
        </pc:spChg>
        <pc:spChg chg="add del">
          <ac:chgData name="Sara Li Causi" userId="102c3898-7cb4-428e-b81c-f3edf2571926" providerId="ADAL" clId="{74AE06B6-721C-4E5F-910A-856E098FF09F}" dt="2024-04-18T17:46:20.032" v="888" actId="26606"/>
          <ac:spMkLst>
            <pc:docMk/>
            <pc:sldMk cId="152751596" sldId="287"/>
            <ac:spMk id="16" creationId="{4A62647B-1222-407C-8740-5A497612B1F5}"/>
          </ac:spMkLst>
        </pc:spChg>
        <pc:spChg chg="add del">
          <ac:chgData name="Sara Li Causi" userId="102c3898-7cb4-428e-b81c-f3edf2571926" providerId="ADAL" clId="{74AE06B6-721C-4E5F-910A-856E098FF09F}" dt="2024-04-18T17:46:26.759" v="890" actId="26606"/>
          <ac:spMkLst>
            <pc:docMk/>
            <pc:sldMk cId="152751596" sldId="287"/>
            <ac:spMk id="18" creationId="{FC485432-3647-4218-B5D3-15D3FA222B13}"/>
          </ac:spMkLst>
        </pc:spChg>
        <pc:spChg chg="add del">
          <ac:chgData name="Sara Li Causi" userId="102c3898-7cb4-428e-b81c-f3edf2571926" providerId="ADAL" clId="{74AE06B6-721C-4E5F-910A-856E098FF09F}" dt="2024-04-18T17:46:26.759" v="890" actId="26606"/>
          <ac:spMkLst>
            <pc:docMk/>
            <pc:sldMk cId="152751596" sldId="287"/>
            <ac:spMk id="19" creationId="{8555C5B3-193A-4749-9AFD-682E53CDDE8F}"/>
          </ac:spMkLst>
        </pc:spChg>
        <pc:spChg chg="add del">
          <ac:chgData name="Sara Li Causi" userId="102c3898-7cb4-428e-b81c-f3edf2571926" providerId="ADAL" clId="{74AE06B6-721C-4E5F-910A-856E098FF09F}" dt="2024-04-18T17:46:26.759" v="890" actId="26606"/>
          <ac:spMkLst>
            <pc:docMk/>
            <pc:sldMk cId="152751596" sldId="287"/>
            <ac:spMk id="20" creationId="{F4AFDDCA-6ABA-4D23-8A5C-1BF0F4308148}"/>
          </ac:spMkLst>
        </pc:spChg>
        <pc:spChg chg="add del">
          <ac:chgData name="Sara Li Causi" userId="102c3898-7cb4-428e-b81c-f3edf2571926" providerId="ADAL" clId="{74AE06B6-721C-4E5F-910A-856E098FF09F}" dt="2024-04-18T17:46:26.759" v="890" actId="26606"/>
          <ac:spMkLst>
            <pc:docMk/>
            <pc:sldMk cId="152751596" sldId="287"/>
            <ac:spMk id="21" creationId="{2EAE06A6-F76A-41C9-827A-C561B004485C}"/>
          </ac:spMkLst>
        </pc:spChg>
        <pc:spChg chg="add del">
          <ac:chgData name="Sara Li Causi" userId="102c3898-7cb4-428e-b81c-f3edf2571926" providerId="ADAL" clId="{74AE06B6-721C-4E5F-910A-856E098FF09F}" dt="2024-04-18T17:46:26.759" v="890" actId="26606"/>
          <ac:spMkLst>
            <pc:docMk/>
            <pc:sldMk cId="152751596" sldId="287"/>
            <ac:spMk id="22" creationId="{89F9D4E8-0639-444B-949B-9518585061AF}"/>
          </ac:spMkLst>
        </pc:spChg>
        <pc:spChg chg="add del">
          <ac:chgData name="Sara Li Causi" userId="102c3898-7cb4-428e-b81c-f3edf2571926" providerId="ADAL" clId="{74AE06B6-721C-4E5F-910A-856E098FF09F}" dt="2024-04-18T17:46:26.759" v="890" actId="26606"/>
          <ac:spMkLst>
            <pc:docMk/>
            <pc:sldMk cId="152751596" sldId="287"/>
            <ac:spMk id="23" creationId="{7E3DA7A2-ED70-4BBA-AB72-00AD461FA405}"/>
          </ac:spMkLst>
        </pc:spChg>
        <pc:picChg chg="add del mod">
          <ac:chgData name="Sara Li Causi" userId="102c3898-7cb4-428e-b81c-f3edf2571926" providerId="ADAL" clId="{74AE06B6-721C-4E5F-910A-856E098FF09F}" dt="2024-04-18T17:46:27.230" v="891" actId="22"/>
          <ac:picMkLst>
            <pc:docMk/>
            <pc:sldMk cId="152751596" sldId="287"/>
            <ac:picMk id="5" creationId="{DE820B8E-B947-D0AA-82C6-BDD8E78C7C50}"/>
          </ac:picMkLst>
        </pc:picChg>
        <pc:picChg chg="add mod">
          <ac:chgData name="Sara Li Causi" userId="102c3898-7cb4-428e-b81c-f3edf2571926" providerId="ADAL" clId="{74AE06B6-721C-4E5F-910A-856E098FF09F}" dt="2024-04-19T06:56:25.348" v="2229" actId="1076"/>
          <ac:picMkLst>
            <pc:docMk/>
            <pc:sldMk cId="152751596" sldId="287"/>
            <ac:picMk id="7" creationId="{8A5E131A-CD78-ABFA-0F39-A19AF811AB48}"/>
          </ac:picMkLst>
        </pc:picChg>
      </pc:sldChg>
      <pc:sldChg chg="addSp modSp mod ord modNotesTx">
        <pc:chgData name="Sara Li Causi" userId="102c3898-7cb4-428e-b81c-f3edf2571926" providerId="ADAL" clId="{74AE06B6-721C-4E5F-910A-856E098FF09F}" dt="2024-04-19T10:12:10.814" v="4001" actId="20577"/>
        <pc:sldMkLst>
          <pc:docMk/>
          <pc:sldMk cId="1103584053" sldId="288"/>
        </pc:sldMkLst>
        <pc:spChg chg="mod">
          <ac:chgData name="Sara Li Causi" userId="102c3898-7cb4-428e-b81c-f3edf2571926" providerId="ADAL" clId="{74AE06B6-721C-4E5F-910A-856E098FF09F}" dt="2024-04-19T06:00:41.421" v="1302" actId="1076"/>
          <ac:spMkLst>
            <pc:docMk/>
            <pc:sldMk cId="1103584053" sldId="288"/>
            <ac:spMk id="2" creationId="{27462F95-0070-909D-FB3C-28C4AD488F52}"/>
          </ac:spMkLst>
        </pc:spChg>
        <pc:spChg chg="mod">
          <ac:chgData name="Sara Li Causi" userId="102c3898-7cb4-428e-b81c-f3edf2571926" providerId="ADAL" clId="{74AE06B6-721C-4E5F-910A-856E098FF09F}" dt="2024-04-19T10:12:10.814" v="4001" actId="20577"/>
          <ac:spMkLst>
            <pc:docMk/>
            <pc:sldMk cId="1103584053" sldId="288"/>
            <ac:spMk id="3" creationId="{39584336-CB98-2176-52C0-52C6A978D8E9}"/>
          </ac:spMkLst>
        </pc:spChg>
        <pc:spChg chg="add mod">
          <ac:chgData name="Sara Li Causi" userId="102c3898-7cb4-428e-b81c-f3edf2571926" providerId="ADAL" clId="{74AE06B6-721C-4E5F-910A-856E098FF09F}" dt="2024-04-18T17:08:16.384" v="436" actId="1076"/>
          <ac:spMkLst>
            <pc:docMk/>
            <pc:sldMk cId="1103584053" sldId="288"/>
            <ac:spMk id="5" creationId="{580E613D-1E5F-32C2-F211-5492342322DA}"/>
          </ac:spMkLst>
        </pc:spChg>
        <pc:spChg chg="add mod">
          <ac:chgData name="Sara Li Causi" userId="102c3898-7cb4-428e-b81c-f3edf2571926" providerId="ADAL" clId="{74AE06B6-721C-4E5F-910A-856E098FF09F}" dt="2024-04-18T17:08:52.118" v="441" actId="208"/>
          <ac:spMkLst>
            <pc:docMk/>
            <pc:sldMk cId="1103584053" sldId="288"/>
            <ac:spMk id="6" creationId="{24A1EAEB-4473-9331-7EAF-D9F9314E781F}"/>
          </ac:spMkLst>
        </pc:spChg>
        <pc:spChg chg="add mod">
          <ac:chgData name="Sara Li Causi" userId="102c3898-7cb4-428e-b81c-f3edf2571926" providerId="ADAL" clId="{74AE06B6-721C-4E5F-910A-856E098FF09F}" dt="2024-04-19T06:00:51.166" v="1303" actId="1076"/>
          <ac:spMkLst>
            <pc:docMk/>
            <pc:sldMk cId="1103584053" sldId="288"/>
            <ac:spMk id="7" creationId="{675FCC23-5C72-43D0-78DB-5F00CA399F36}"/>
          </ac:spMkLst>
        </pc:spChg>
      </pc:sldChg>
      <pc:sldChg chg="modSp mod ord">
        <pc:chgData name="Sara Li Causi" userId="102c3898-7cb4-428e-b81c-f3edf2571926" providerId="ADAL" clId="{74AE06B6-721C-4E5F-910A-856E098FF09F}" dt="2024-04-19T10:19:17.016" v="4215" actId="20577"/>
        <pc:sldMkLst>
          <pc:docMk/>
          <pc:sldMk cId="154003365" sldId="289"/>
        </pc:sldMkLst>
        <pc:spChg chg="mod">
          <ac:chgData name="Sara Li Causi" userId="102c3898-7cb4-428e-b81c-f3edf2571926" providerId="ADAL" clId="{74AE06B6-721C-4E5F-910A-856E098FF09F}" dt="2024-04-19T10:19:17.016" v="4215" actId="20577"/>
          <ac:spMkLst>
            <pc:docMk/>
            <pc:sldMk cId="154003365" sldId="289"/>
            <ac:spMk id="3" creationId="{FD12F3F4-0325-3B1D-E9B6-46DFBACD4A9E}"/>
          </ac:spMkLst>
        </pc:spChg>
      </pc:sldChg>
      <pc:sldChg chg="addSp modSp mod ord">
        <pc:chgData name="Sara Li Causi" userId="102c3898-7cb4-428e-b81c-f3edf2571926" providerId="ADAL" clId="{74AE06B6-721C-4E5F-910A-856E098FF09F}" dt="2024-04-19T10:12:45.044" v="4052" actId="1076"/>
        <pc:sldMkLst>
          <pc:docMk/>
          <pc:sldMk cId="3396918943" sldId="290"/>
        </pc:sldMkLst>
        <pc:spChg chg="mod">
          <ac:chgData name="Sara Li Causi" userId="102c3898-7cb4-428e-b81c-f3edf2571926" providerId="ADAL" clId="{74AE06B6-721C-4E5F-910A-856E098FF09F}" dt="2024-04-19T10:12:45.044" v="4052" actId="1076"/>
          <ac:spMkLst>
            <pc:docMk/>
            <pc:sldMk cId="3396918943" sldId="290"/>
            <ac:spMk id="2" creationId="{A51D96B5-E9A5-CD9E-1E38-344F22AD2B0A}"/>
          </ac:spMkLst>
        </pc:spChg>
        <pc:spChg chg="mod">
          <ac:chgData name="Sara Li Causi" userId="102c3898-7cb4-428e-b81c-f3edf2571926" providerId="ADAL" clId="{74AE06B6-721C-4E5F-910A-856E098FF09F}" dt="2024-04-19T09:47:10.464" v="3431" actId="1076"/>
          <ac:spMkLst>
            <pc:docMk/>
            <pc:sldMk cId="3396918943" sldId="290"/>
            <ac:spMk id="3" creationId="{4162CADD-33EE-1E7E-8FC3-E2D9EB76134C}"/>
          </ac:spMkLst>
        </pc:spChg>
        <pc:spChg chg="add mod">
          <ac:chgData name="Sara Li Causi" userId="102c3898-7cb4-428e-b81c-f3edf2571926" providerId="ADAL" clId="{74AE06B6-721C-4E5F-910A-856E098FF09F}" dt="2024-04-19T09:50:57.507" v="3483" actId="403"/>
          <ac:spMkLst>
            <pc:docMk/>
            <pc:sldMk cId="3396918943" sldId="290"/>
            <ac:spMk id="4" creationId="{7308E054-925A-6B28-11D7-6CCF7107B758}"/>
          </ac:spMkLst>
        </pc:spChg>
      </pc:sldChg>
      <pc:sldChg chg="addSp delSp modSp mod modNotesTx">
        <pc:chgData name="Sara Li Causi" userId="102c3898-7cb4-428e-b81c-f3edf2571926" providerId="ADAL" clId="{74AE06B6-721C-4E5F-910A-856E098FF09F}" dt="2024-04-19T10:18:16.099" v="4162" actId="2711"/>
        <pc:sldMkLst>
          <pc:docMk/>
          <pc:sldMk cId="2463050356" sldId="291"/>
        </pc:sldMkLst>
        <pc:spChg chg="mod">
          <ac:chgData name="Sara Li Causi" userId="102c3898-7cb4-428e-b81c-f3edf2571926" providerId="ADAL" clId="{74AE06B6-721C-4E5F-910A-856E098FF09F}" dt="2024-04-19T10:18:16.099" v="4162" actId="2711"/>
          <ac:spMkLst>
            <pc:docMk/>
            <pc:sldMk cId="2463050356" sldId="291"/>
            <ac:spMk id="2" creationId="{9EC82D34-BC02-0F3D-69FD-5F650D19CA55}"/>
          </ac:spMkLst>
        </pc:spChg>
        <pc:spChg chg="mod">
          <ac:chgData name="Sara Li Causi" userId="102c3898-7cb4-428e-b81c-f3edf2571926" providerId="ADAL" clId="{74AE06B6-721C-4E5F-910A-856E098FF09F}" dt="2024-04-19T10:15:37.155" v="4156" actId="20577"/>
          <ac:spMkLst>
            <pc:docMk/>
            <pc:sldMk cId="2463050356" sldId="291"/>
            <ac:spMk id="3" creationId="{C84103B8-1463-AA8F-909C-80180A8F9807}"/>
          </ac:spMkLst>
        </pc:spChg>
        <pc:spChg chg="add mod">
          <ac:chgData name="Sara Li Causi" userId="102c3898-7cb4-428e-b81c-f3edf2571926" providerId="ADAL" clId="{74AE06B6-721C-4E5F-910A-856E098FF09F}" dt="2024-04-19T07:14:36.465" v="2535" actId="1076"/>
          <ac:spMkLst>
            <pc:docMk/>
            <pc:sldMk cId="2463050356" sldId="291"/>
            <ac:spMk id="7" creationId="{F5A4DF7C-CE91-EEAA-8056-15166D3539AA}"/>
          </ac:spMkLst>
        </pc:spChg>
        <pc:picChg chg="add del mod">
          <ac:chgData name="Sara Li Causi" userId="102c3898-7cb4-428e-b81c-f3edf2571926" providerId="ADAL" clId="{74AE06B6-721C-4E5F-910A-856E098FF09F}" dt="2024-04-19T07:00:19.568" v="2248" actId="478"/>
          <ac:picMkLst>
            <pc:docMk/>
            <pc:sldMk cId="2463050356" sldId="291"/>
            <ac:picMk id="5" creationId="{B3CFEA0D-4C2C-29C4-75B8-211262C5925C}"/>
          </ac:picMkLst>
        </pc:picChg>
        <pc:picChg chg="add mod">
          <ac:chgData name="Sara Li Causi" userId="102c3898-7cb4-428e-b81c-f3edf2571926" providerId="ADAL" clId="{74AE06B6-721C-4E5F-910A-856E098FF09F}" dt="2024-04-19T09:26:03.946" v="2944" actId="1076"/>
          <ac:picMkLst>
            <pc:docMk/>
            <pc:sldMk cId="2463050356" sldId="291"/>
            <ac:picMk id="6" creationId="{52292FE9-EF96-A705-0D99-063A1A61E3B4}"/>
          </ac:picMkLst>
        </pc:picChg>
      </pc:sldChg>
      <pc:sldChg chg="delSp modSp mod">
        <pc:chgData name="Sara Li Causi" userId="102c3898-7cb4-428e-b81c-f3edf2571926" providerId="ADAL" clId="{74AE06B6-721C-4E5F-910A-856E098FF09F}" dt="2024-04-19T06:55:37.459" v="2228" actId="20577"/>
        <pc:sldMkLst>
          <pc:docMk/>
          <pc:sldMk cId="4203592302" sldId="292"/>
        </pc:sldMkLst>
        <pc:spChg chg="mod">
          <ac:chgData name="Sara Li Causi" userId="102c3898-7cb4-428e-b81c-f3edf2571926" providerId="ADAL" clId="{74AE06B6-721C-4E5F-910A-856E098FF09F}" dt="2024-04-19T06:55:37.459" v="2228" actId="20577"/>
          <ac:spMkLst>
            <pc:docMk/>
            <pc:sldMk cId="4203592302" sldId="292"/>
            <ac:spMk id="106" creationId="{00000000-0000-0000-0000-000000000000}"/>
          </ac:spMkLst>
        </pc:spChg>
        <pc:picChg chg="del">
          <ac:chgData name="Sara Li Causi" userId="102c3898-7cb4-428e-b81c-f3edf2571926" providerId="ADAL" clId="{74AE06B6-721C-4E5F-910A-856E098FF09F}" dt="2024-04-18T16:31:28.740" v="1" actId="478"/>
          <ac:picMkLst>
            <pc:docMk/>
            <pc:sldMk cId="4203592302" sldId="292"/>
            <ac:picMk id="107" creationId="{00000000-0000-0000-0000-000000000000}"/>
          </ac:picMkLst>
        </pc:picChg>
      </pc:sldChg>
      <pc:sldChg chg="addSp modSp new mod ord">
        <pc:chgData name="Sara Li Causi" userId="102c3898-7cb4-428e-b81c-f3edf2571926" providerId="ADAL" clId="{74AE06B6-721C-4E5F-910A-856E098FF09F}" dt="2024-04-19T07:00:52.889" v="2282" actId="27636"/>
        <pc:sldMkLst>
          <pc:docMk/>
          <pc:sldMk cId="3959771578" sldId="293"/>
        </pc:sldMkLst>
        <pc:spChg chg="mod">
          <ac:chgData name="Sara Li Causi" userId="102c3898-7cb4-428e-b81c-f3edf2571926" providerId="ADAL" clId="{74AE06B6-721C-4E5F-910A-856E098FF09F}" dt="2024-04-18T16:50:18.432" v="402" actId="404"/>
          <ac:spMkLst>
            <pc:docMk/>
            <pc:sldMk cId="3959771578" sldId="293"/>
            <ac:spMk id="2" creationId="{9CA16E17-15FE-457E-B055-B230E0AAC80C}"/>
          </ac:spMkLst>
        </pc:spChg>
        <pc:spChg chg="mod">
          <ac:chgData name="Sara Li Causi" userId="102c3898-7cb4-428e-b81c-f3edf2571926" providerId="ADAL" clId="{74AE06B6-721C-4E5F-910A-856E098FF09F}" dt="2024-04-19T06:30:12.986" v="2061" actId="2710"/>
          <ac:spMkLst>
            <pc:docMk/>
            <pc:sldMk cId="3959771578" sldId="293"/>
            <ac:spMk id="3" creationId="{40DD5468-9585-FA50-3769-C0BF6B012952}"/>
          </ac:spMkLst>
        </pc:spChg>
        <pc:spChg chg="add mod">
          <ac:chgData name="Sara Li Causi" userId="102c3898-7cb4-428e-b81c-f3edf2571926" providerId="ADAL" clId="{74AE06B6-721C-4E5F-910A-856E098FF09F}" dt="2024-04-19T07:00:52.889" v="2282" actId="27636"/>
          <ac:spMkLst>
            <pc:docMk/>
            <pc:sldMk cId="3959771578" sldId="293"/>
            <ac:spMk id="4" creationId="{39213FD0-A1B6-3F2C-1204-F72223A2DBDC}"/>
          </ac:spMkLst>
        </pc:spChg>
        <pc:spChg chg="add mod">
          <ac:chgData name="Sara Li Causi" userId="102c3898-7cb4-428e-b81c-f3edf2571926" providerId="ADAL" clId="{74AE06B6-721C-4E5F-910A-856E098FF09F}" dt="2024-04-18T16:46:48.254" v="373" actId="403"/>
          <ac:spMkLst>
            <pc:docMk/>
            <pc:sldMk cId="3959771578" sldId="293"/>
            <ac:spMk id="5" creationId="{7978853D-AE93-975C-60C2-8A606615897E}"/>
          </ac:spMkLst>
        </pc:spChg>
        <pc:spChg chg="add mod">
          <ac:chgData name="Sara Li Causi" userId="102c3898-7cb4-428e-b81c-f3edf2571926" providerId="ADAL" clId="{74AE06B6-721C-4E5F-910A-856E098FF09F}" dt="2024-04-18T16:46:33.901" v="366" actId="403"/>
          <ac:spMkLst>
            <pc:docMk/>
            <pc:sldMk cId="3959771578" sldId="293"/>
            <ac:spMk id="6" creationId="{03A013FE-9C5C-0F33-F51F-1D1EAAD94ED9}"/>
          </ac:spMkLst>
        </pc:spChg>
        <pc:spChg chg="add mod">
          <ac:chgData name="Sara Li Causi" userId="102c3898-7cb4-428e-b81c-f3edf2571926" providerId="ADAL" clId="{74AE06B6-721C-4E5F-910A-856E098FF09F}" dt="2024-04-19T06:32:27.596" v="2127" actId="113"/>
          <ac:spMkLst>
            <pc:docMk/>
            <pc:sldMk cId="3959771578" sldId="293"/>
            <ac:spMk id="7" creationId="{6A5C9379-EDDB-FECA-4509-4D0F61FD2630}"/>
          </ac:spMkLst>
        </pc:spChg>
      </pc:sldChg>
      <pc:sldChg chg="addSp delSp modSp new mod ord modNotesTx">
        <pc:chgData name="Sara Li Causi" userId="102c3898-7cb4-428e-b81c-f3edf2571926" providerId="ADAL" clId="{74AE06B6-721C-4E5F-910A-856E098FF09F}" dt="2024-04-19T06:58:47.657" v="2238" actId="20577"/>
        <pc:sldMkLst>
          <pc:docMk/>
          <pc:sldMk cId="323469015" sldId="294"/>
        </pc:sldMkLst>
        <pc:spChg chg="mod ord">
          <ac:chgData name="Sara Li Causi" userId="102c3898-7cb4-428e-b81c-f3edf2571926" providerId="ADAL" clId="{74AE06B6-721C-4E5F-910A-856E098FF09F}" dt="2024-04-18T18:21:33.284" v="1131" actId="1076"/>
          <ac:spMkLst>
            <pc:docMk/>
            <pc:sldMk cId="323469015" sldId="294"/>
            <ac:spMk id="2" creationId="{DC9A7DD5-4EB0-B9C7-9053-6DAA730A8F1E}"/>
          </ac:spMkLst>
        </pc:spChg>
        <pc:spChg chg="del mod">
          <ac:chgData name="Sara Li Causi" userId="102c3898-7cb4-428e-b81c-f3edf2571926" providerId="ADAL" clId="{74AE06B6-721C-4E5F-910A-856E098FF09F}" dt="2024-04-18T18:18:32.764" v="1129" actId="478"/>
          <ac:spMkLst>
            <pc:docMk/>
            <pc:sldMk cId="323469015" sldId="294"/>
            <ac:spMk id="3" creationId="{6FDBD24D-5872-80CC-CF09-9FE26A286604}"/>
          </ac:spMkLst>
        </pc:spChg>
        <pc:spChg chg="add mod ord">
          <ac:chgData name="Sara Li Causi" userId="102c3898-7cb4-428e-b81c-f3edf2571926" providerId="ADAL" clId="{74AE06B6-721C-4E5F-910A-856E098FF09F}" dt="2024-04-19T06:58:47.657" v="2238" actId="20577"/>
          <ac:spMkLst>
            <pc:docMk/>
            <pc:sldMk cId="323469015" sldId="294"/>
            <ac:spMk id="6" creationId="{8A2742A0-05AF-3943-D745-8D7E525F09A6}"/>
          </ac:spMkLst>
        </pc:spChg>
        <pc:picChg chg="add del mod">
          <ac:chgData name="Sara Li Causi" userId="102c3898-7cb4-428e-b81c-f3edf2571926" providerId="ADAL" clId="{74AE06B6-721C-4E5F-910A-856E098FF09F}" dt="2024-04-18T18:17:42.953" v="1121" actId="478"/>
          <ac:picMkLst>
            <pc:docMk/>
            <pc:sldMk cId="323469015" sldId="294"/>
            <ac:picMk id="5" creationId="{4F2D6367-CFA7-A2E8-146A-F4442A13027E}"/>
          </ac:picMkLst>
        </pc:picChg>
        <pc:picChg chg="add mod">
          <ac:chgData name="Sara Li Causi" userId="102c3898-7cb4-428e-b81c-f3edf2571926" providerId="ADAL" clId="{74AE06B6-721C-4E5F-910A-856E098FF09F}" dt="2024-04-18T18:22:34.395" v="1141" actId="14100"/>
          <ac:picMkLst>
            <pc:docMk/>
            <pc:sldMk cId="323469015" sldId="294"/>
            <ac:picMk id="8" creationId="{463037E8-5C50-168D-8BEC-0DFA73F5D1BB}"/>
          </ac:picMkLst>
        </pc:picChg>
      </pc:sldChg>
      <pc:sldChg chg="addSp delSp modSp new mod modNotesTx">
        <pc:chgData name="Sara Li Causi" userId="102c3898-7cb4-428e-b81c-f3edf2571926" providerId="ADAL" clId="{74AE06B6-721C-4E5F-910A-856E098FF09F}" dt="2024-04-19T10:55:17.488" v="5010" actId="5793"/>
        <pc:sldMkLst>
          <pc:docMk/>
          <pc:sldMk cId="1529962479" sldId="295"/>
        </pc:sldMkLst>
        <pc:spChg chg="mod">
          <ac:chgData name="Sara Li Causi" userId="102c3898-7cb4-428e-b81c-f3edf2571926" providerId="ADAL" clId="{74AE06B6-721C-4E5F-910A-856E098FF09F}" dt="2024-04-18T17:48:50.717" v="915" actId="1076"/>
          <ac:spMkLst>
            <pc:docMk/>
            <pc:sldMk cId="1529962479" sldId="295"/>
            <ac:spMk id="2" creationId="{E0DF8BE5-D42E-4865-5DA5-7F5FC3C1EB4B}"/>
          </ac:spMkLst>
        </pc:spChg>
        <pc:spChg chg="mod">
          <ac:chgData name="Sara Li Causi" userId="102c3898-7cb4-428e-b81c-f3edf2571926" providerId="ADAL" clId="{74AE06B6-721C-4E5F-910A-856E098FF09F}" dt="2024-04-19T10:55:17.488" v="5010" actId="5793"/>
          <ac:spMkLst>
            <pc:docMk/>
            <pc:sldMk cId="1529962479" sldId="295"/>
            <ac:spMk id="3" creationId="{A5D97E83-6458-504F-9795-56E225147D88}"/>
          </ac:spMkLst>
        </pc:spChg>
        <pc:spChg chg="add mod">
          <ac:chgData name="Sara Li Causi" userId="102c3898-7cb4-428e-b81c-f3edf2571926" providerId="ADAL" clId="{74AE06B6-721C-4E5F-910A-856E098FF09F}" dt="2024-04-19T10:53:29.987" v="4900" actId="2710"/>
          <ac:spMkLst>
            <pc:docMk/>
            <pc:sldMk cId="1529962479" sldId="295"/>
            <ac:spMk id="4" creationId="{B0657AB8-91E3-248E-FAAC-48E84910CA4E}"/>
          </ac:spMkLst>
        </pc:spChg>
        <pc:picChg chg="add del mod">
          <ac:chgData name="Sara Li Causi" userId="102c3898-7cb4-428e-b81c-f3edf2571926" providerId="ADAL" clId="{74AE06B6-721C-4E5F-910A-856E098FF09F}" dt="2024-04-19T10:42:03.980" v="4661" actId="478"/>
          <ac:picMkLst>
            <pc:docMk/>
            <pc:sldMk cId="1529962479" sldId="295"/>
            <ac:picMk id="5" creationId="{7D8D21DC-B84D-F6D4-1277-F5B008B5B4E7}"/>
          </ac:picMkLst>
        </pc:picChg>
      </pc:sldChg>
      <pc:sldChg chg="addSp modSp new mod modTransition modAnim">
        <pc:chgData name="Sara Li Causi" userId="102c3898-7cb4-428e-b81c-f3edf2571926" providerId="ADAL" clId="{74AE06B6-721C-4E5F-910A-856E098FF09F}" dt="2024-04-19T09:45:43.766" v="3421" actId="1076"/>
        <pc:sldMkLst>
          <pc:docMk/>
          <pc:sldMk cId="4237145045" sldId="296"/>
        </pc:sldMkLst>
        <pc:spChg chg="mod">
          <ac:chgData name="Sara Li Causi" userId="102c3898-7cb4-428e-b81c-f3edf2571926" providerId="ADAL" clId="{74AE06B6-721C-4E5F-910A-856E098FF09F}" dt="2024-04-19T09:45:43.766" v="3421" actId="1076"/>
          <ac:spMkLst>
            <pc:docMk/>
            <pc:sldMk cId="4237145045" sldId="296"/>
            <ac:spMk id="2" creationId="{21182C15-5675-C1E8-0C3C-38A6B9974AEE}"/>
          </ac:spMkLst>
        </pc:spChg>
        <pc:spChg chg="mod ord">
          <ac:chgData name="Sara Li Causi" userId="102c3898-7cb4-428e-b81c-f3edf2571926" providerId="ADAL" clId="{74AE06B6-721C-4E5F-910A-856E098FF09F}" dt="2024-04-18T18:15:21.585" v="1118" actId="166"/>
          <ac:spMkLst>
            <pc:docMk/>
            <pc:sldMk cId="4237145045" sldId="296"/>
            <ac:spMk id="3" creationId="{C0F5651C-BD00-C71C-B3CD-92E33BF32156}"/>
          </ac:spMkLst>
        </pc:spChg>
        <pc:spChg chg="add mod">
          <ac:chgData name="Sara Li Causi" userId="102c3898-7cb4-428e-b81c-f3edf2571926" providerId="ADAL" clId="{74AE06B6-721C-4E5F-910A-856E098FF09F}" dt="2024-04-19T09:45:34.382" v="3420" actId="20577"/>
          <ac:spMkLst>
            <pc:docMk/>
            <pc:sldMk cId="4237145045" sldId="296"/>
            <ac:spMk id="4" creationId="{F9B5FBBC-C3CF-8874-2292-E86D5F63BD3F}"/>
          </ac:spMkLst>
        </pc:spChg>
        <pc:spChg chg="add mod">
          <ac:chgData name="Sara Li Causi" userId="102c3898-7cb4-428e-b81c-f3edf2571926" providerId="ADAL" clId="{74AE06B6-721C-4E5F-910A-856E098FF09F}" dt="2024-04-19T09:45:26.183" v="3417" actId="20577"/>
          <ac:spMkLst>
            <pc:docMk/>
            <pc:sldMk cId="4237145045" sldId="296"/>
            <ac:spMk id="6" creationId="{879AE034-48E3-BB92-9F25-19AF861BEDF2}"/>
          </ac:spMkLst>
        </pc:spChg>
        <pc:picChg chg="add mod">
          <ac:chgData name="Sara Li Causi" userId="102c3898-7cb4-428e-b81c-f3edf2571926" providerId="ADAL" clId="{74AE06B6-721C-4E5F-910A-856E098FF09F}" dt="2024-04-19T09:43:48.368" v="3388" actId="1076"/>
          <ac:picMkLst>
            <pc:docMk/>
            <pc:sldMk cId="4237145045" sldId="296"/>
            <ac:picMk id="5" creationId="{5C178268-AA47-E7C1-5128-0AD07F8B8D61}"/>
          </ac:picMkLst>
        </pc:picChg>
        <pc:picChg chg="add mod">
          <ac:chgData name="Sara Li Causi" userId="102c3898-7cb4-428e-b81c-f3edf2571926" providerId="ADAL" clId="{74AE06B6-721C-4E5F-910A-856E098FF09F}" dt="2024-04-19T09:43:51.162" v="3390" actId="1076"/>
          <ac:picMkLst>
            <pc:docMk/>
            <pc:sldMk cId="4237145045" sldId="296"/>
            <ac:picMk id="7" creationId="{5B99A612-C63A-5F62-9F5A-7264A8CD82C7}"/>
          </ac:picMkLst>
        </pc:picChg>
        <pc:picChg chg="add mod">
          <ac:chgData name="Sara Li Causi" userId="102c3898-7cb4-428e-b81c-f3edf2571926" providerId="ADAL" clId="{74AE06B6-721C-4E5F-910A-856E098FF09F}" dt="2024-04-19T09:44:56.851" v="3412" actId="1076"/>
          <ac:picMkLst>
            <pc:docMk/>
            <pc:sldMk cId="4237145045" sldId="296"/>
            <ac:picMk id="9" creationId="{E00789F9-62FF-5447-06BD-327135D598E5}"/>
          </ac:picMkLst>
        </pc:picChg>
      </pc:sldChg>
      <pc:sldChg chg="addSp delSp modSp new mod">
        <pc:chgData name="Sara Li Causi" userId="102c3898-7cb4-428e-b81c-f3edf2571926" providerId="ADAL" clId="{74AE06B6-721C-4E5F-910A-856E098FF09F}" dt="2024-05-02T09:48:19.330" v="5242" actId="1076"/>
        <pc:sldMkLst>
          <pc:docMk/>
          <pc:sldMk cId="2851491349" sldId="297"/>
        </pc:sldMkLst>
        <pc:spChg chg="mod">
          <ac:chgData name="Sara Li Causi" userId="102c3898-7cb4-428e-b81c-f3edf2571926" providerId="ADAL" clId="{74AE06B6-721C-4E5F-910A-856E098FF09F}" dt="2024-04-19T06:54:58.043" v="2197" actId="20577"/>
          <ac:spMkLst>
            <pc:docMk/>
            <pc:sldMk cId="2851491349" sldId="297"/>
            <ac:spMk id="2" creationId="{F3257584-FA16-93C6-52FF-83F7C8059C39}"/>
          </ac:spMkLst>
        </pc:spChg>
        <pc:spChg chg="mod">
          <ac:chgData name="Sara Li Causi" userId="102c3898-7cb4-428e-b81c-f3edf2571926" providerId="ADAL" clId="{74AE06B6-721C-4E5F-910A-856E098FF09F}" dt="2024-04-19T06:34:45.151" v="2176" actId="1076"/>
          <ac:spMkLst>
            <pc:docMk/>
            <pc:sldMk cId="2851491349" sldId="297"/>
            <ac:spMk id="3" creationId="{B89F61C7-4752-D178-EA51-8AEB43E85921}"/>
          </ac:spMkLst>
        </pc:spChg>
        <pc:spChg chg="add mod">
          <ac:chgData name="Sara Li Causi" userId="102c3898-7cb4-428e-b81c-f3edf2571926" providerId="ADAL" clId="{74AE06B6-721C-4E5F-910A-856E098FF09F}" dt="2024-04-19T09:51:48.141" v="3505" actId="1076"/>
          <ac:spMkLst>
            <pc:docMk/>
            <pc:sldMk cId="2851491349" sldId="297"/>
            <ac:spMk id="10" creationId="{47F230F4-3728-1203-6D3D-25CCEFE91490}"/>
          </ac:spMkLst>
        </pc:spChg>
        <pc:spChg chg="add del mod">
          <ac:chgData name="Sara Li Causi" userId="102c3898-7cb4-428e-b81c-f3edf2571926" providerId="ADAL" clId="{74AE06B6-721C-4E5F-910A-856E098FF09F}" dt="2024-04-19T09:51:19.707" v="3492"/>
          <ac:spMkLst>
            <pc:docMk/>
            <pc:sldMk cId="2851491349" sldId="297"/>
            <ac:spMk id="11" creationId="{9C37E30E-3C33-1A5D-3406-CACA70590574}"/>
          </ac:spMkLst>
        </pc:spChg>
        <pc:spChg chg="add mod">
          <ac:chgData name="Sara Li Causi" userId="102c3898-7cb4-428e-b81c-f3edf2571926" providerId="ADAL" clId="{74AE06B6-721C-4E5F-910A-856E098FF09F}" dt="2024-04-19T09:51:54.395" v="3506" actId="1076"/>
          <ac:spMkLst>
            <pc:docMk/>
            <pc:sldMk cId="2851491349" sldId="297"/>
            <ac:spMk id="12" creationId="{623E80BC-35F0-E5D4-EA5C-DEC311C935E3}"/>
          </ac:spMkLst>
        </pc:spChg>
        <pc:graphicFrameChg chg="mod modGraphic">
          <ac:chgData name="Sara Li Causi" userId="102c3898-7cb4-428e-b81c-f3edf2571926" providerId="ADAL" clId="{74AE06B6-721C-4E5F-910A-856E098FF09F}" dt="2024-05-02T09:48:19.330" v="5242" actId="1076"/>
          <ac:graphicFrameMkLst>
            <pc:docMk/>
            <pc:sldMk cId="2851491349" sldId="297"/>
            <ac:graphicFrameMk id="11" creationId="{F5956624-D0FE-63C5-55B5-725AA9F55DE0}"/>
          </ac:graphicFrameMkLst>
        </pc:graphicFrameChg>
        <pc:picChg chg="add mod">
          <ac:chgData name="Sara Li Causi" userId="102c3898-7cb4-428e-b81c-f3edf2571926" providerId="ADAL" clId="{74AE06B6-721C-4E5F-910A-856E098FF09F}" dt="2024-04-19T06:54:20.715" v="2178" actId="14100"/>
          <ac:picMkLst>
            <pc:docMk/>
            <pc:sldMk cId="2851491349" sldId="297"/>
            <ac:picMk id="5" creationId="{00D731E5-B270-C65C-9C6A-E848D085489B}"/>
          </ac:picMkLst>
        </pc:picChg>
        <pc:picChg chg="add mod">
          <ac:chgData name="Sara Li Causi" userId="102c3898-7cb4-428e-b81c-f3edf2571926" providerId="ADAL" clId="{74AE06B6-721C-4E5F-910A-856E098FF09F}" dt="2024-04-19T06:54:25.332" v="2179" actId="14100"/>
          <ac:picMkLst>
            <pc:docMk/>
            <pc:sldMk cId="2851491349" sldId="297"/>
            <ac:picMk id="7" creationId="{24E497CF-6C80-7D15-9C81-143F5DCB428B}"/>
          </ac:picMkLst>
        </pc:picChg>
        <pc:picChg chg="add mod">
          <ac:chgData name="Sara Li Causi" userId="102c3898-7cb4-428e-b81c-f3edf2571926" providerId="ADAL" clId="{74AE06B6-721C-4E5F-910A-856E098FF09F}" dt="2024-04-19T09:51:33.619" v="3502" actId="1076"/>
          <ac:picMkLst>
            <pc:docMk/>
            <pc:sldMk cId="2851491349" sldId="297"/>
            <ac:picMk id="9" creationId="{EBDC5DDB-2517-DC9B-3B7E-81A6D5329808}"/>
          </ac:picMkLst>
        </pc:picChg>
      </pc:sldChg>
      <pc:sldChg chg="addSp delSp modSp new mod">
        <pc:chgData name="Sara Li Causi" userId="102c3898-7cb4-428e-b81c-f3edf2571926" providerId="ADAL" clId="{74AE06B6-721C-4E5F-910A-856E098FF09F}" dt="2024-04-19T06:15:45.619" v="1693" actId="207"/>
        <pc:sldMkLst>
          <pc:docMk/>
          <pc:sldMk cId="427497660" sldId="298"/>
        </pc:sldMkLst>
        <pc:spChg chg="mod">
          <ac:chgData name="Sara Li Causi" userId="102c3898-7cb4-428e-b81c-f3edf2571926" providerId="ADAL" clId="{74AE06B6-721C-4E5F-910A-856E098FF09F}" dt="2024-04-19T06:07:04.391" v="1340" actId="207"/>
          <ac:spMkLst>
            <pc:docMk/>
            <pc:sldMk cId="427497660" sldId="298"/>
            <ac:spMk id="2" creationId="{201200F7-3ABF-B0E0-C4B1-3122842C77DA}"/>
          </ac:spMkLst>
        </pc:spChg>
        <pc:spChg chg="mod">
          <ac:chgData name="Sara Li Causi" userId="102c3898-7cb4-428e-b81c-f3edf2571926" providerId="ADAL" clId="{74AE06B6-721C-4E5F-910A-856E098FF09F}" dt="2024-04-19T06:15:45.619" v="1693" actId="207"/>
          <ac:spMkLst>
            <pc:docMk/>
            <pc:sldMk cId="427497660" sldId="298"/>
            <ac:spMk id="3" creationId="{E3E5D5E3-7329-43DD-40E0-D4B62554F8FF}"/>
          </ac:spMkLst>
        </pc:spChg>
        <pc:spChg chg="add mod">
          <ac:chgData name="Sara Li Causi" userId="102c3898-7cb4-428e-b81c-f3edf2571926" providerId="ADAL" clId="{74AE06B6-721C-4E5F-910A-856E098FF09F}" dt="2024-04-19T06:10:45.569" v="1461" actId="1076"/>
          <ac:spMkLst>
            <pc:docMk/>
            <pc:sldMk cId="427497660" sldId="298"/>
            <ac:spMk id="5" creationId="{6BBE4490-9A8E-B8B5-F530-5B80E1AD26B4}"/>
          </ac:spMkLst>
        </pc:spChg>
        <pc:spChg chg="add del mod">
          <ac:chgData name="Sara Li Causi" userId="102c3898-7cb4-428e-b81c-f3edf2571926" providerId="ADAL" clId="{74AE06B6-721C-4E5F-910A-856E098FF09F}" dt="2024-04-19T06:08:19.678" v="1357" actId="478"/>
          <ac:spMkLst>
            <pc:docMk/>
            <pc:sldMk cId="427497660" sldId="298"/>
            <ac:spMk id="6" creationId="{41C255BB-DD7E-856C-007D-726AB393F4E6}"/>
          </ac:spMkLst>
        </pc:spChg>
        <pc:spChg chg="add del mod">
          <ac:chgData name="Sara Li Causi" userId="102c3898-7cb4-428e-b81c-f3edf2571926" providerId="ADAL" clId="{74AE06B6-721C-4E5F-910A-856E098FF09F}" dt="2024-04-19T06:08:18.214" v="1356" actId="478"/>
          <ac:spMkLst>
            <pc:docMk/>
            <pc:sldMk cId="427497660" sldId="298"/>
            <ac:spMk id="7" creationId="{3C82E2BD-2D56-E683-F022-09300F1DD437}"/>
          </ac:spMkLst>
        </pc:spChg>
        <pc:spChg chg="add mod">
          <ac:chgData name="Sara Li Causi" userId="102c3898-7cb4-428e-b81c-f3edf2571926" providerId="ADAL" clId="{74AE06B6-721C-4E5F-910A-856E098FF09F}" dt="2024-04-19T06:10:45.569" v="1461" actId="1076"/>
          <ac:spMkLst>
            <pc:docMk/>
            <pc:sldMk cId="427497660" sldId="298"/>
            <ac:spMk id="8" creationId="{646DD1C7-F430-B65B-B896-A6D9E021260A}"/>
          </ac:spMkLst>
        </pc:spChg>
        <pc:spChg chg="add mod">
          <ac:chgData name="Sara Li Causi" userId="102c3898-7cb4-428e-b81c-f3edf2571926" providerId="ADAL" clId="{74AE06B6-721C-4E5F-910A-856E098FF09F}" dt="2024-04-19T06:10:45.569" v="1461" actId="1076"/>
          <ac:spMkLst>
            <pc:docMk/>
            <pc:sldMk cId="427497660" sldId="298"/>
            <ac:spMk id="9" creationId="{890ABF92-989B-1F8C-3CA8-EE69199576F2}"/>
          </ac:spMkLst>
        </pc:spChg>
        <pc:picChg chg="add mod">
          <ac:chgData name="Sara Li Causi" userId="102c3898-7cb4-428e-b81c-f3edf2571926" providerId="ADAL" clId="{74AE06B6-721C-4E5F-910A-856E098FF09F}" dt="2024-04-19T06:10:45.569" v="1461" actId="1076"/>
          <ac:picMkLst>
            <pc:docMk/>
            <pc:sldMk cId="427497660" sldId="298"/>
            <ac:picMk id="4" creationId="{0565CF91-B3E8-8C67-D14F-8F37A4E0977B}"/>
          </ac:picMkLst>
        </pc:picChg>
      </pc:sldChg>
      <pc:sldChg chg="addSp delSp modSp add mod">
        <pc:chgData name="Sara Li Causi" userId="102c3898-7cb4-428e-b81c-f3edf2571926" providerId="ADAL" clId="{74AE06B6-721C-4E5F-910A-856E098FF09F}" dt="2024-04-19T09:43:39.349" v="3387" actId="1076"/>
        <pc:sldMkLst>
          <pc:docMk/>
          <pc:sldMk cId="1262455090" sldId="299"/>
        </pc:sldMkLst>
        <pc:spChg chg="mod">
          <ac:chgData name="Sara Li Causi" userId="102c3898-7cb4-428e-b81c-f3edf2571926" providerId="ADAL" clId="{74AE06B6-721C-4E5F-910A-856E098FF09F}" dt="2024-04-19T09:43:36.301" v="3386" actId="404"/>
          <ac:spMkLst>
            <pc:docMk/>
            <pc:sldMk cId="1262455090" sldId="299"/>
            <ac:spMk id="2" creationId="{F3257584-FA16-93C6-52FF-83F7C8059C39}"/>
          </ac:spMkLst>
        </pc:spChg>
        <pc:spChg chg="mod">
          <ac:chgData name="Sara Li Causi" userId="102c3898-7cb4-428e-b81c-f3edf2571926" providerId="ADAL" clId="{74AE06B6-721C-4E5F-910A-856E098FF09F}" dt="2024-04-19T07:00:08.899" v="2247" actId="1076"/>
          <ac:spMkLst>
            <pc:docMk/>
            <pc:sldMk cId="1262455090" sldId="299"/>
            <ac:spMk id="3" creationId="{B89F61C7-4752-D178-EA51-8AEB43E85921}"/>
          </ac:spMkLst>
        </pc:spChg>
        <pc:picChg chg="del">
          <ac:chgData name="Sara Li Causi" userId="102c3898-7cb4-428e-b81c-f3edf2571926" providerId="ADAL" clId="{74AE06B6-721C-4E5F-910A-856E098FF09F}" dt="2024-04-19T06:26:39.576" v="1967" actId="478"/>
          <ac:picMkLst>
            <pc:docMk/>
            <pc:sldMk cId="1262455090" sldId="299"/>
            <ac:picMk id="5" creationId="{00D731E5-B270-C65C-9C6A-E848D085489B}"/>
          </ac:picMkLst>
        </pc:picChg>
        <pc:picChg chg="add mod">
          <ac:chgData name="Sara Li Causi" userId="102c3898-7cb4-428e-b81c-f3edf2571926" providerId="ADAL" clId="{74AE06B6-721C-4E5F-910A-856E098FF09F}" dt="2024-04-19T09:43:39.349" v="3387" actId="1076"/>
          <ac:picMkLst>
            <pc:docMk/>
            <pc:sldMk cId="1262455090" sldId="299"/>
            <ac:picMk id="6" creationId="{658B8255-7EB4-D2BC-602D-6FD65875B4F2}"/>
          </ac:picMkLst>
        </pc:picChg>
        <pc:picChg chg="del">
          <ac:chgData name="Sara Li Causi" userId="102c3898-7cb4-428e-b81c-f3edf2571926" providerId="ADAL" clId="{74AE06B6-721C-4E5F-910A-856E098FF09F}" dt="2024-04-19T06:26:38.869" v="1966" actId="478"/>
          <ac:picMkLst>
            <pc:docMk/>
            <pc:sldMk cId="1262455090" sldId="299"/>
            <ac:picMk id="7" creationId="{24E497CF-6C80-7D15-9C81-143F5DCB428B}"/>
          </ac:picMkLst>
        </pc:picChg>
        <pc:picChg chg="add del mod">
          <ac:chgData name="Sara Li Causi" userId="102c3898-7cb4-428e-b81c-f3edf2571926" providerId="ADAL" clId="{74AE06B6-721C-4E5F-910A-856E098FF09F}" dt="2024-04-19T09:43:12.092" v="3376" actId="478"/>
          <ac:picMkLst>
            <pc:docMk/>
            <pc:sldMk cId="1262455090" sldId="299"/>
            <ac:picMk id="9" creationId="{007D15EF-4E75-D349-74BF-83711A7836EF}"/>
          </ac:picMkLst>
        </pc:picChg>
      </pc:sldChg>
      <pc:sldChg chg="addSp delSp modSp new mod">
        <pc:chgData name="Sara Li Causi" userId="102c3898-7cb4-428e-b81c-f3edf2571926" providerId="ADAL" clId="{74AE06B6-721C-4E5F-910A-856E098FF09F}" dt="2024-04-19T10:51:21.597" v="4833" actId="21"/>
        <pc:sldMkLst>
          <pc:docMk/>
          <pc:sldMk cId="1972217038" sldId="300"/>
        </pc:sldMkLst>
        <pc:spChg chg="mod">
          <ac:chgData name="Sara Li Causi" userId="102c3898-7cb4-428e-b81c-f3edf2571926" providerId="ADAL" clId="{74AE06B6-721C-4E5F-910A-856E098FF09F}" dt="2024-04-19T10:00:54.447" v="3862" actId="2711"/>
          <ac:spMkLst>
            <pc:docMk/>
            <pc:sldMk cId="1972217038" sldId="300"/>
            <ac:spMk id="2" creationId="{8A5D4E7A-46A8-EB83-D6CB-52BB581B2A27}"/>
          </ac:spMkLst>
        </pc:spChg>
        <pc:spChg chg="del">
          <ac:chgData name="Sara Li Causi" userId="102c3898-7cb4-428e-b81c-f3edf2571926" providerId="ADAL" clId="{74AE06B6-721C-4E5F-910A-856E098FF09F}" dt="2024-04-19T09:52:36.982" v="3507" actId="478"/>
          <ac:spMkLst>
            <pc:docMk/>
            <pc:sldMk cId="1972217038" sldId="300"/>
            <ac:spMk id="3" creationId="{1AC16D57-BCDF-3AEE-81A6-4553F89871D8}"/>
          </ac:spMkLst>
        </pc:spChg>
        <pc:spChg chg="add del mod">
          <ac:chgData name="Sara Li Causi" userId="102c3898-7cb4-428e-b81c-f3edf2571926" providerId="ADAL" clId="{74AE06B6-721C-4E5F-910A-856E098FF09F}" dt="2024-04-19T10:01:13.998" v="3872"/>
          <ac:spMkLst>
            <pc:docMk/>
            <pc:sldMk cId="1972217038" sldId="300"/>
            <ac:spMk id="5" creationId="{905E0E46-275A-8D1D-5492-9FDC2BF1515E}"/>
          </ac:spMkLst>
        </pc:spChg>
        <pc:spChg chg="add del mod">
          <ac:chgData name="Sara Li Causi" userId="102c3898-7cb4-428e-b81c-f3edf2571926" providerId="ADAL" clId="{74AE06B6-721C-4E5F-910A-856E098FF09F}" dt="2024-04-19T10:01:13.998" v="3870"/>
          <ac:spMkLst>
            <pc:docMk/>
            <pc:sldMk cId="1972217038" sldId="300"/>
            <ac:spMk id="7" creationId="{A2CE1056-5542-EA5E-8983-F901899CEF80}"/>
          </ac:spMkLst>
        </pc:spChg>
        <pc:spChg chg="add mod">
          <ac:chgData name="Sara Li Causi" userId="102c3898-7cb4-428e-b81c-f3edf2571926" providerId="ADAL" clId="{74AE06B6-721C-4E5F-910A-856E098FF09F}" dt="2024-04-19T10:48:43.402" v="4714" actId="14100"/>
          <ac:spMkLst>
            <pc:docMk/>
            <pc:sldMk cId="1972217038" sldId="300"/>
            <ac:spMk id="8" creationId="{300A18F4-72D8-7AFF-4308-ACE6BABAD2E9}"/>
          </ac:spMkLst>
        </pc:spChg>
        <pc:spChg chg="add del mod">
          <ac:chgData name="Sara Li Causi" userId="102c3898-7cb4-428e-b81c-f3edf2571926" providerId="ADAL" clId="{74AE06B6-721C-4E5F-910A-856E098FF09F}" dt="2024-04-19T09:52:46.578" v="3510"/>
          <ac:spMkLst>
            <pc:docMk/>
            <pc:sldMk cId="1972217038" sldId="300"/>
            <ac:spMk id="9" creationId="{67CEFBA9-D127-51B8-2DB3-AF3B5F450797}"/>
          </ac:spMkLst>
        </pc:spChg>
        <pc:spChg chg="add mod">
          <ac:chgData name="Sara Li Causi" userId="102c3898-7cb4-428e-b81c-f3edf2571926" providerId="ADAL" clId="{74AE06B6-721C-4E5F-910A-856E098FF09F}" dt="2024-04-19T10:01:13.527" v="3868" actId="1076"/>
          <ac:spMkLst>
            <pc:docMk/>
            <pc:sldMk cId="1972217038" sldId="300"/>
            <ac:spMk id="10" creationId="{401778CA-B51A-5D9A-7291-D5986CE3F6C6}"/>
          </ac:spMkLst>
        </pc:spChg>
        <pc:spChg chg="add mod">
          <ac:chgData name="Sara Li Causi" userId="102c3898-7cb4-428e-b81c-f3edf2571926" providerId="ADAL" clId="{74AE06B6-721C-4E5F-910A-856E098FF09F}" dt="2024-04-19T09:59:27.903" v="3847" actId="1076"/>
          <ac:spMkLst>
            <pc:docMk/>
            <pc:sldMk cId="1972217038" sldId="300"/>
            <ac:spMk id="11" creationId="{7E6F21EC-F751-09F5-8B10-BA6DE9EC54BE}"/>
          </ac:spMkLst>
        </pc:spChg>
        <pc:spChg chg="add mod">
          <ac:chgData name="Sara Li Causi" userId="102c3898-7cb4-428e-b81c-f3edf2571926" providerId="ADAL" clId="{74AE06B6-721C-4E5F-910A-856E098FF09F}" dt="2024-04-19T09:59:27.903" v="3847" actId="1076"/>
          <ac:spMkLst>
            <pc:docMk/>
            <pc:sldMk cId="1972217038" sldId="300"/>
            <ac:spMk id="12" creationId="{0817619E-D190-7343-3E2B-BD58CE16D8FA}"/>
          </ac:spMkLst>
        </pc:spChg>
        <pc:spChg chg="add mod">
          <ac:chgData name="Sara Li Causi" userId="102c3898-7cb4-428e-b81c-f3edf2571926" providerId="ADAL" clId="{74AE06B6-721C-4E5F-910A-856E098FF09F}" dt="2024-04-19T10:51:21.597" v="4833" actId="21"/>
          <ac:spMkLst>
            <pc:docMk/>
            <pc:sldMk cId="1972217038" sldId="300"/>
            <ac:spMk id="15" creationId="{E9569540-ED1A-3ABF-D5D3-C79EBDDCFE78}"/>
          </ac:spMkLst>
        </pc:spChg>
        <pc:picChg chg="add del mod">
          <ac:chgData name="Sara Li Causi" userId="102c3898-7cb4-428e-b81c-f3edf2571926" providerId="ADAL" clId="{74AE06B6-721C-4E5F-910A-856E098FF09F}" dt="2024-04-19T09:57:56.160" v="3833" actId="21"/>
          <ac:picMkLst>
            <pc:docMk/>
            <pc:sldMk cId="1972217038" sldId="300"/>
            <ac:picMk id="14" creationId="{E8D97971-6141-FD58-BEDC-764C635253A7}"/>
          </ac:picMkLst>
        </pc:picChg>
      </pc:sldChg>
      <pc:sldChg chg="addSp delSp modSp add mod modNotesTx">
        <pc:chgData name="Sara Li Causi" userId="102c3898-7cb4-428e-b81c-f3edf2571926" providerId="ADAL" clId="{74AE06B6-721C-4E5F-910A-856E098FF09F}" dt="2024-04-19T10:16:10.070" v="4157" actId="478"/>
        <pc:sldMkLst>
          <pc:docMk/>
          <pc:sldMk cId="1168292571" sldId="301"/>
        </pc:sldMkLst>
        <pc:spChg chg="mod">
          <ac:chgData name="Sara Li Causi" userId="102c3898-7cb4-428e-b81c-f3edf2571926" providerId="ADAL" clId="{74AE06B6-721C-4E5F-910A-856E098FF09F}" dt="2024-04-19T09:30:24.198" v="3101" actId="1076"/>
          <ac:spMkLst>
            <pc:docMk/>
            <pc:sldMk cId="1168292571" sldId="301"/>
            <ac:spMk id="2" creationId="{9EC82D34-BC02-0F3D-69FD-5F650D19CA55}"/>
          </ac:spMkLst>
        </pc:spChg>
        <pc:spChg chg="mod">
          <ac:chgData name="Sara Li Causi" userId="102c3898-7cb4-428e-b81c-f3edf2571926" providerId="ADAL" clId="{74AE06B6-721C-4E5F-910A-856E098FF09F}" dt="2024-04-19T09:38:37.439" v="3339" actId="1076"/>
          <ac:spMkLst>
            <pc:docMk/>
            <pc:sldMk cId="1168292571" sldId="301"/>
            <ac:spMk id="3" creationId="{C84103B8-1463-AA8F-909C-80180A8F9807}"/>
          </ac:spMkLst>
        </pc:spChg>
        <pc:spChg chg="del">
          <ac:chgData name="Sara Li Causi" userId="102c3898-7cb4-428e-b81c-f3edf2571926" providerId="ADAL" clId="{74AE06B6-721C-4E5F-910A-856E098FF09F}" dt="2024-04-19T07:15:28.094" v="2538" actId="478"/>
          <ac:spMkLst>
            <pc:docMk/>
            <pc:sldMk cId="1168292571" sldId="301"/>
            <ac:spMk id="7" creationId="{F5A4DF7C-CE91-EEAA-8056-15166D3539AA}"/>
          </ac:spMkLst>
        </pc:spChg>
        <pc:spChg chg="add del mod">
          <ac:chgData name="Sara Li Causi" userId="102c3898-7cb4-428e-b81c-f3edf2571926" providerId="ADAL" clId="{74AE06B6-721C-4E5F-910A-856E098FF09F}" dt="2024-04-19T10:16:10.070" v="4157" actId="478"/>
          <ac:spMkLst>
            <pc:docMk/>
            <pc:sldMk cId="1168292571" sldId="301"/>
            <ac:spMk id="10" creationId="{167BC822-8197-2E48-1659-6CA36D0A5E39}"/>
          </ac:spMkLst>
        </pc:spChg>
        <pc:picChg chg="add del mod">
          <ac:chgData name="Sara Li Causi" userId="102c3898-7cb4-428e-b81c-f3edf2571926" providerId="ADAL" clId="{74AE06B6-721C-4E5F-910A-856E098FF09F}" dt="2024-04-19T09:26:18.393" v="2945" actId="478"/>
          <ac:picMkLst>
            <pc:docMk/>
            <pc:sldMk cId="1168292571" sldId="301"/>
            <ac:picMk id="5" creationId="{637A477B-CC31-4069-0C7C-B8BC70DA2E57}"/>
          </ac:picMkLst>
        </pc:picChg>
        <pc:picChg chg="del">
          <ac:chgData name="Sara Li Causi" userId="102c3898-7cb4-428e-b81c-f3edf2571926" providerId="ADAL" clId="{74AE06B6-721C-4E5F-910A-856E098FF09F}" dt="2024-04-19T07:15:25.719" v="2537" actId="478"/>
          <ac:picMkLst>
            <pc:docMk/>
            <pc:sldMk cId="1168292571" sldId="301"/>
            <ac:picMk id="6" creationId="{52292FE9-EF96-A705-0D99-063A1A61E3B4}"/>
          </ac:picMkLst>
        </pc:picChg>
        <pc:picChg chg="add del mod">
          <ac:chgData name="Sara Li Causi" userId="102c3898-7cb4-428e-b81c-f3edf2571926" providerId="ADAL" clId="{74AE06B6-721C-4E5F-910A-856E098FF09F}" dt="2024-04-19T09:31:39.396" v="3112" actId="478"/>
          <ac:picMkLst>
            <pc:docMk/>
            <pc:sldMk cId="1168292571" sldId="301"/>
            <ac:picMk id="9" creationId="{E0422C08-90F4-9995-5179-7F340433CBBC}"/>
          </ac:picMkLst>
        </pc:picChg>
      </pc:sldChg>
      <pc:sldChg chg="addSp delSp modSp new mod">
        <pc:chgData name="Sara Li Causi" userId="102c3898-7cb4-428e-b81c-f3edf2571926" providerId="ADAL" clId="{74AE06B6-721C-4E5F-910A-856E098FF09F}" dt="2024-04-19T09:39:42.335" v="3346" actId="1076"/>
        <pc:sldMkLst>
          <pc:docMk/>
          <pc:sldMk cId="2912269841" sldId="302"/>
        </pc:sldMkLst>
        <pc:spChg chg="del mod">
          <ac:chgData name="Sara Li Causi" userId="102c3898-7cb4-428e-b81c-f3edf2571926" providerId="ADAL" clId="{74AE06B6-721C-4E5F-910A-856E098FF09F}" dt="2024-04-19T09:39:37.897" v="3344" actId="478"/>
          <ac:spMkLst>
            <pc:docMk/>
            <pc:sldMk cId="2912269841" sldId="302"/>
            <ac:spMk id="2" creationId="{A391048D-8C13-7700-DA12-5DB058268D63}"/>
          </ac:spMkLst>
        </pc:spChg>
        <pc:spChg chg="del mod">
          <ac:chgData name="Sara Li Causi" userId="102c3898-7cb4-428e-b81c-f3edf2571926" providerId="ADAL" clId="{74AE06B6-721C-4E5F-910A-856E098FF09F}" dt="2024-04-19T09:39:35.018" v="3343" actId="478"/>
          <ac:spMkLst>
            <pc:docMk/>
            <pc:sldMk cId="2912269841" sldId="302"/>
            <ac:spMk id="3" creationId="{66240002-2FA3-4318-4CD9-A999D7951CE4}"/>
          </ac:spMkLst>
        </pc:spChg>
        <pc:picChg chg="add mod">
          <ac:chgData name="Sara Li Causi" userId="102c3898-7cb4-428e-b81c-f3edf2571926" providerId="ADAL" clId="{74AE06B6-721C-4E5F-910A-856E098FF09F}" dt="2024-04-19T09:39:42.335" v="3346" actId="1076"/>
          <ac:picMkLst>
            <pc:docMk/>
            <pc:sldMk cId="2912269841" sldId="302"/>
            <ac:picMk id="5" creationId="{B73EF144-CA98-15D3-F400-FA409B3969FB}"/>
          </ac:picMkLst>
        </pc:picChg>
      </pc:sldChg>
      <pc:sldChg chg="delSp modSp add mod">
        <pc:chgData name="Sara Li Causi" userId="102c3898-7cb4-428e-b81c-f3edf2571926" providerId="ADAL" clId="{74AE06B6-721C-4E5F-910A-856E098FF09F}" dt="2024-04-19T10:16:24.930" v="4159" actId="1076"/>
        <pc:sldMkLst>
          <pc:docMk/>
          <pc:sldMk cId="1277746151" sldId="303"/>
        </pc:sldMkLst>
        <pc:spChg chg="mod">
          <ac:chgData name="Sara Li Causi" userId="102c3898-7cb4-428e-b81c-f3edf2571926" providerId="ADAL" clId="{74AE06B6-721C-4E5F-910A-856E098FF09F}" dt="2024-04-19T09:42:43.917" v="3367" actId="1076"/>
          <ac:spMkLst>
            <pc:docMk/>
            <pc:sldMk cId="1277746151" sldId="303"/>
            <ac:spMk id="2" creationId="{F3257584-FA16-93C6-52FF-83F7C8059C39}"/>
          </ac:spMkLst>
        </pc:spChg>
        <pc:spChg chg="mod">
          <ac:chgData name="Sara Li Causi" userId="102c3898-7cb4-428e-b81c-f3edf2571926" providerId="ADAL" clId="{74AE06B6-721C-4E5F-910A-856E098FF09F}" dt="2024-04-19T10:16:24.930" v="4159" actId="1076"/>
          <ac:spMkLst>
            <pc:docMk/>
            <pc:sldMk cId="1277746151" sldId="303"/>
            <ac:spMk id="3" creationId="{B89F61C7-4752-D178-EA51-8AEB43E85921}"/>
          </ac:spMkLst>
        </pc:spChg>
        <pc:picChg chg="del">
          <ac:chgData name="Sara Li Causi" userId="102c3898-7cb4-428e-b81c-f3edf2571926" providerId="ADAL" clId="{74AE06B6-721C-4E5F-910A-856E098FF09F}" dt="2024-04-19T09:42:06.061" v="3355" actId="478"/>
          <ac:picMkLst>
            <pc:docMk/>
            <pc:sldMk cId="1277746151" sldId="303"/>
            <ac:picMk id="6" creationId="{658B8255-7EB4-D2BC-602D-6FD65875B4F2}"/>
          </ac:picMkLst>
        </pc:picChg>
        <pc:picChg chg="mod">
          <ac:chgData name="Sara Li Causi" userId="102c3898-7cb4-428e-b81c-f3edf2571926" providerId="ADAL" clId="{74AE06B6-721C-4E5F-910A-856E098FF09F}" dt="2024-04-19T09:42:50.007" v="3371" actId="1076"/>
          <ac:picMkLst>
            <pc:docMk/>
            <pc:sldMk cId="1277746151" sldId="303"/>
            <ac:picMk id="9" creationId="{007D15EF-4E75-D349-74BF-83711A7836EF}"/>
          </ac:picMkLst>
        </pc:picChg>
      </pc:sldChg>
      <pc:sldChg chg="addSp delSp modSp new mod">
        <pc:chgData name="Sara Li Causi" userId="102c3898-7cb4-428e-b81c-f3edf2571926" providerId="ADAL" clId="{74AE06B6-721C-4E5F-910A-856E098FF09F}" dt="2024-04-19T09:59:17.218" v="3846" actId="20577"/>
        <pc:sldMkLst>
          <pc:docMk/>
          <pc:sldMk cId="3823887656" sldId="304"/>
        </pc:sldMkLst>
        <pc:spChg chg="del">
          <ac:chgData name="Sara Li Causi" userId="102c3898-7cb4-428e-b81c-f3edf2571926" providerId="ADAL" clId="{74AE06B6-721C-4E5F-910A-856E098FF09F}" dt="2024-04-19T09:58:23.199" v="3838" actId="478"/>
          <ac:spMkLst>
            <pc:docMk/>
            <pc:sldMk cId="3823887656" sldId="304"/>
            <ac:spMk id="2" creationId="{AA1E7E16-9E91-C1A7-821B-82B58389CB28}"/>
          </ac:spMkLst>
        </pc:spChg>
        <pc:spChg chg="mod">
          <ac:chgData name="Sara Li Causi" userId="102c3898-7cb4-428e-b81c-f3edf2571926" providerId="ADAL" clId="{74AE06B6-721C-4E5F-910A-856E098FF09F}" dt="2024-04-19T09:59:17.218" v="3846" actId="20577"/>
          <ac:spMkLst>
            <pc:docMk/>
            <pc:sldMk cId="3823887656" sldId="304"/>
            <ac:spMk id="3" creationId="{5A8F3F6F-DD85-8508-9CEF-3BB647EC8280}"/>
          </ac:spMkLst>
        </pc:spChg>
        <pc:picChg chg="add mod">
          <ac:chgData name="Sara Li Causi" userId="102c3898-7cb4-428e-b81c-f3edf2571926" providerId="ADAL" clId="{74AE06B6-721C-4E5F-910A-856E098FF09F}" dt="2024-04-19T09:58:06.010" v="3836" actId="1076"/>
          <ac:picMkLst>
            <pc:docMk/>
            <pc:sldMk cId="3823887656" sldId="304"/>
            <ac:picMk id="14" creationId="{E8D97971-6141-FD58-BEDC-764C635253A7}"/>
          </ac:picMkLst>
        </pc:picChg>
      </pc:sldChg>
      <pc:sldChg chg="new del">
        <pc:chgData name="Sara Li Causi" userId="102c3898-7cb4-428e-b81c-f3edf2571926" providerId="ADAL" clId="{74AE06B6-721C-4E5F-910A-856E098FF09F}" dt="2024-04-19T10:05:08.583" v="3895" actId="680"/>
        <pc:sldMkLst>
          <pc:docMk/>
          <pc:sldMk cId="234534652" sldId="305"/>
        </pc:sldMkLst>
      </pc:sldChg>
      <pc:sldMasterChg chg="delSldLayout">
        <pc:chgData name="Sara Li Causi" userId="102c3898-7cb4-428e-b81c-f3edf2571926" providerId="ADAL" clId="{74AE06B6-721C-4E5F-910A-856E098FF09F}" dt="2024-04-19T07:11:11.078" v="2420" actId="2696"/>
        <pc:sldMasterMkLst>
          <pc:docMk/>
          <pc:sldMasterMk cId="0" sldId="2147483648"/>
        </pc:sldMasterMkLst>
        <pc:sldLayoutChg chg="del">
          <pc:chgData name="Sara Li Causi" userId="102c3898-7cb4-428e-b81c-f3edf2571926" providerId="ADAL" clId="{74AE06B6-721C-4E5F-910A-856E098FF09F}" dt="2024-04-19T07:11:11.078" v="2420" actId="2696"/>
          <pc:sldLayoutMkLst>
            <pc:docMk/>
            <pc:sldMasterMk cId="0" sldId="2147483648"/>
            <pc:sldLayoutMk cId="0" sldId="2147483655"/>
          </pc:sldLayoutMkLst>
        </pc:sldLayoutChg>
      </pc:sldMasterChg>
    </pc:docChg>
  </pc:docChgLst>
  <pc:docChgLst>
    <pc:chgData name="Veronica Veronese" userId="c8a113c1-7a50-48a4-9bd7-67fe80c8248a" providerId="ADAL" clId="{D8C47A38-09DC-4E9B-BAB6-49870D356764}"/>
    <pc:docChg chg="undo custSel modSld">
      <pc:chgData name="Veronica Veronese" userId="c8a113c1-7a50-48a4-9bd7-67fe80c8248a" providerId="ADAL" clId="{D8C47A38-09DC-4E9B-BAB6-49870D356764}" dt="2024-06-18T13:40:14.641" v="27" actId="5793"/>
      <pc:docMkLst>
        <pc:docMk/>
      </pc:docMkLst>
      <pc:sldChg chg="modSp mod">
        <pc:chgData name="Veronica Veronese" userId="c8a113c1-7a50-48a4-9bd7-67fe80c8248a" providerId="ADAL" clId="{D8C47A38-09DC-4E9B-BAB6-49870D356764}" dt="2024-06-18T13:29:25.971" v="3" actId="113"/>
        <pc:sldMkLst>
          <pc:docMk/>
          <pc:sldMk cId="0" sldId="257"/>
        </pc:sldMkLst>
        <pc:spChg chg="mod">
          <ac:chgData name="Veronica Veronese" userId="c8a113c1-7a50-48a4-9bd7-67fe80c8248a" providerId="ADAL" clId="{D8C47A38-09DC-4E9B-BAB6-49870D356764}" dt="2024-06-18T13:29:25.971" v="3" actId="113"/>
          <ac:spMkLst>
            <pc:docMk/>
            <pc:sldMk cId="0" sldId="257"/>
            <ac:spMk id="8" creationId="{37BF3F0F-EE19-E738-945D-20D13CA7B982}"/>
          </ac:spMkLst>
        </pc:spChg>
        <pc:spChg chg="mod">
          <ac:chgData name="Veronica Veronese" userId="c8a113c1-7a50-48a4-9bd7-67fe80c8248a" providerId="ADAL" clId="{D8C47A38-09DC-4E9B-BAB6-49870D356764}" dt="2024-06-18T13:29:10.049" v="0" actId="1076"/>
          <ac:spMkLst>
            <pc:docMk/>
            <pc:sldMk cId="0" sldId="257"/>
            <ac:spMk id="10" creationId="{8806EAF1-EDC4-D921-F405-56D182DAE27E}"/>
          </ac:spMkLst>
        </pc:spChg>
      </pc:sldChg>
      <pc:sldChg chg="modSp mod">
        <pc:chgData name="Veronica Veronese" userId="c8a113c1-7a50-48a4-9bd7-67fe80c8248a" providerId="ADAL" clId="{D8C47A38-09DC-4E9B-BAB6-49870D356764}" dt="2024-06-18T13:40:14.641" v="27" actId="5793"/>
        <pc:sldMkLst>
          <pc:docMk/>
          <pc:sldMk cId="1172495090" sldId="315"/>
        </pc:sldMkLst>
        <pc:spChg chg="mod">
          <ac:chgData name="Veronica Veronese" userId="c8a113c1-7a50-48a4-9bd7-67fe80c8248a" providerId="ADAL" clId="{D8C47A38-09DC-4E9B-BAB6-49870D356764}" dt="2024-06-18T13:40:14.641" v="27" actId="5793"/>
          <ac:spMkLst>
            <pc:docMk/>
            <pc:sldMk cId="1172495090" sldId="315"/>
            <ac:spMk id="137" creationId="{00000000-0000-0000-0000-000000000000}"/>
          </ac:spMkLst>
        </pc:spChg>
      </pc:sldChg>
      <pc:sldChg chg="modSp mod">
        <pc:chgData name="Veronica Veronese" userId="c8a113c1-7a50-48a4-9bd7-67fe80c8248a" providerId="ADAL" clId="{D8C47A38-09DC-4E9B-BAB6-49870D356764}" dt="2024-06-18T13:38:58.638" v="19" actId="20577"/>
        <pc:sldMkLst>
          <pc:docMk/>
          <pc:sldMk cId="650122395" sldId="317"/>
        </pc:sldMkLst>
        <pc:spChg chg="mod">
          <ac:chgData name="Veronica Veronese" userId="c8a113c1-7a50-48a4-9bd7-67fe80c8248a" providerId="ADAL" clId="{D8C47A38-09DC-4E9B-BAB6-49870D356764}" dt="2024-06-18T13:38:58.638" v="19" actId="20577"/>
          <ac:spMkLst>
            <pc:docMk/>
            <pc:sldMk cId="650122395" sldId="317"/>
            <ac:spMk id="5" creationId="{C40AEE84-A692-0067-94C5-234D7ED8942A}"/>
          </ac:spMkLst>
        </pc:spChg>
      </pc:sldChg>
      <pc:sldChg chg="modSp mod">
        <pc:chgData name="Veronica Veronese" userId="c8a113c1-7a50-48a4-9bd7-67fe80c8248a" providerId="ADAL" clId="{D8C47A38-09DC-4E9B-BAB6-49870D356764}" dt="2024-06-18T13:39:29.214" v="25" actId="14100"/>
        <pc:sldMkLst>
          <pc:docMk/>
          <pc:sldMk cId="4262923000" sldId="322"/>
        </pc:sldMkLst>
        <pc:spChg chg="mod">
          <ac:chgData name="Veronica Veronese" userId="c8a113c1-7a50-48a4-9bd7-67fe80c8248a" providerId="ADAL" clId="{D8C47A38-09DC-4E9B-BAB6-49870D356764}" dt="2024-06-18T13:39:29.214" v="25" actId="14100"/>
          <ac:spMkLst>
            <pc:docMk/>
            <pc:sldMk cId="4262923000" sldId="322"/>
            <ac:spMk id="3" creationId="{C6F01543-A0B4-58D0-550E-8BE85A51B511}"/>
          </ac:spMkLst>
        </pc:spChg>
      </pc:sldChg>
    </pc:docChg>
  </pc:docChgLst>
  <pc:docChgLst>
    <pc:chgData name="Elisa Piaia" userId="S::elisa.piaia@unipv.it::c9017f82-9032-41ea-a2c6-2af58f5320f2" providerId="AD" clId="Web-{6753E79F-C463-8AEF-4BF0-C271637A3B20}"/>
    <pc:docChg chg="modSld">
      <pc:chgData name="Elisa Piaia" userId="S::elisa.piaia@unipv.it::c9017f82-9032-41ea-a2c6-2af58f5320f2" providerId="AD" clId="Web-{6753E79F-C463-8AEF-4BF0-C271637A3B20}" dt="2024-04-22T04:59:51.098" v="99" actId="20577"/>
      <pc:docMkLst>
        <pc:docMk/>
      </pc:docMkLst>
      <pc:sldChg chg="modNotes">
        <pc:chgData name="Elisa Piaia" userId="S::elisa.piaia@unipv.it::c9017f82-9032-41ea-a2c6-2af58f5320f2" providerId="AD" clId="Web-{6753E79F-C463-8AEF-4BF0-C271637A3B20}" dt="2024-04-21T21:15:01.074" v="72"/>
        <pc:sldMkLst>
          <pc:docMk/>
          <pc:sldMk cId="3396918943" sldId="290"/>
        </pc:sldMkLst>
      </pc:sldChg>
      <pc:sldChg chg="modSp">
        <pc:chgData name="Elisa Piaia" userId="S::elisa.piaia@unipv.it::c9017f82-9032-41ea-a2c6-2af58f5320f2" providerId="AD" clId="Web-{6753E79F-C463-8AEF-4BF0-C271637A3B20}" dt="2024-04-21T21:12:17.168" v="57" actId="20577"/>
        <pc:sldMkLst>
          <pc:docMk/>
          <pc:sldMk cId="323469015" sldId="294"/>
        </pc:sldMkLst>
        <pc:spChg chg="mod">
          <ac:chgData name="Elisa Piaia" userId="S::elisa.piaia@unipv.it::c9017f82-9032-41ea-a2c6-2af58f5320f2" providerId="AD" clId="Web-{6753E79F-C463-8AEF-4BF0-C271637A3B20}" dt="2024-04-21T21:12:17.168" v="57" actId="20577"/>
          <ac:spMkLst>
            <pc:docMk/>
            <pc:sldMk cId="323469015" sldId="294"/>
            <ac:spMk id="6" creationId="{8A2742A0-05AF-3943-D745-8D7E525F09A6}"/>
          </ac:spMkLst>
        </pc:spChg>
      </pc:sldChg>
      <pc:sldChg chg="modSp">
        <pc:chgData name="Elisa Piaia" userId="S::elisa.piaia@unipv.it::c9017f82-9032-41ea-a2c6-2af58f5320f2" providerId="AD" clId="Web-{6753E79F-C463-8AEF-4BF0-C271637A3B20}" dt="2024-04-21T21:21:54.637" v="75" actId="14100"/>
        <pc:sldMkLst>
          <pc:docMk/>
          <pc:sldMk cId="2851491349" sldId="297"/>
        </pc:sldMkLst>
        <pc:spChg chg="mod">
          <ac:chgData name="Elisa Piaia" userId="S::elisa.piaia@unipv.it::c9017f82-9032-41ea-a2c6-2af58f5320f2" providerId="AD" clId="Web-{6753E79F-C463-8AEF-4BF0-C271637A3B20}" dt="2024-04-21T21:21:54.637" v="75" actId="14100"/>
          <ac:spMkLst>
            <pc:docMk/>
            <pc:sldMk cId="2851491349" sldId="297"/>
            <ac:spMk id="2" creationId="{C8FD11D7-A55A-6D90-FED4-301E72FFD6D7}"/>
          </ac:spMkLst>
        </pc:spChg>
      </pc:sldChg>
      <pc:sldChg chg="modSp">
        <pc:chgData name="Elisa Piaia" userId="S::elisa.piaia@unipv.it::c9017f82-9032-41ea-a2c6-2af58f5320f2" providerId="AD" clId="Web-{6753E79F-C463-8AEF-4BF0-C271637A3B20}" dt="2024-04-21T21:10:42.668" v="44" actId="20577"/>
        <pc:sldMkLst>
          <pc:docMk/>
          <pc:sldMk cId="427497660" sldId="298"/>
        </pc:sldMkLst>
        <pc:spChg chg="mod">
          <ac:chgData name="Elisa Piaia" userId="S::elisa.piaia@unipv.it::c9017f82-9032-41ea-a2c6-2af58f5320f2" providerId="AD" clId="Web-{6753E79F-C463-8AEF-4BF0-C271637A3B20}" dt="2024-04-21T21:10:42.668" v="44" actId="20577"/>
          <ac:spMkLst>
            <pc:docMk/>
            <pc:sldMk cId="427497660" sldId="298"/>
            <ac:spMk id="3" creationId="{E3E5D5E3-7329-43DD-40E0-D4B62554F8FF}"/>
          </ac:spMkLst>
        </pc:spChg>
      </pc:sldChg>
      <pc:sldChg chg="modSp">
        <pc:chgData name="Elisa Piaia" userId="S::elisa.piaia@unipv.it::c9017f82-9032-41ea-a2c6-2af58f5320f2" providerId="AD" clId="Web-{6753E79F-C463-8AEF-4BF0-C271637A3B20}" dt="2024-04-21T21:20:07.121" v="74" actId="1076"/>
        <pc:sldMkLst>
          <pc:docMk/>
          <pc:sldMk cId="1262455090" sldId="299"/>
        </pc:sldMkLst>
        <pc:graphicFrameChg chg="mod modGraphic">
          <ac:chgData name="Elisa Piaia" userId="S::elisa.piaia@unipv.it::c9017f82-9032-41ea-a2c6-2af58f5320f2" providerId="AD" clId="Web-{6753E79F-C463-8AEF-4BF0-C271637A3B20}" dt="2024-04-21T21:20:07.121" v="74" actId="1076"/>
          <ac:graphicFrameMkLst>
            <pc:docMk/>
            <pc:sldMk cId="1262455090" sldId="299"/>
            <ac:graphicFrameMk id="12" creationId="{E772657E-1659-CFE2-6BB1-38F43F433009}"/>
          </ac:graphicFrameMkLst>
        </pc:graphicFrameChg>
      </pc:sldChg>
      <pc:sldChg chg="modSp">
        <pc:chgData name="Elisa Piaia" userId="S::elisa.piaia@unipv.it::c9017f82-9032-41ea-a2c6-2af58f5320f2" providerId="AD" clId="Web-{6753E79F-C463-8AEF-4BF0-C271637A3B20}" dt="2024-04-22T04:59:51.098" v="99" actId="20577"/>
        <pc:sldMkLst>
          <pc:docMk/>
          <pc:sldMk cId="3823887656" sldId="304"/>
        </pc:sldMkLst>
        <pc:spChg chg="mod">
          <ac:chgData name="Elisa Piaia" userId="S::elisa.piaia@unipv.it::c9017f82-9032-41ea-a2c6-2af58f5320f2" providerId="AD" clId="Web-{6753E79F-C463-8AEF-4BF0-C271637A3B20}" dt="2024-04-22T04:59:51.098" v="99" actId="20577"/>
          <ac:spMkLst>
            <pc:docMk/>
            <pc:sldMk cId="3823887656" sldId="304"/>
            <ac:spMk id="6" creationId="{0817619E-D190-7343-3E2B-BD58CE16D8FA}"/>
          </ac:spMkLst>
        </pc:spChg>
      </pc:sldChg>
      <pc:sldChg chg="modSp">
        <pc:chgData name="Elisa Piaia" userId="S::elisa.piaia@unipv.it::c9017f82-9032-41ea-a2c6-2af58f5320f2" providerId="AD" clId="Web-{6753E79F-C463-8AEF-4BF0-C271637A3B20}" dt="2024-04-21T21:23:34.824" v="79"/>
        <pc:sldMkLst>
          <pc:docMk/>
          <pc:sldMk cId="1192361406" sldId="316"/>
        </pc:sldMkLst>
        <pc:graphicFrameChg chg="mod modGraphic">
          <ac:chgData name="Elisa Piaia" userId="S::elisa.piaia@unipv.it::c9017f82-9032-41ea-a2c6-2af58f5320f2" providerId="AD" clId="Web-{6753E79F-C463-8AEF-4BF0-C271637A3B20}" dt="2024-04-21T21:23:34.824" v="79"/>
          <ac:graphicFrameMkLst>
            <pc:docMk/>
            <pc:sldMk cId="1192361406" sldId="316"/>
            <ac:graphicFrameMk id="5" creationId="{96B38AF8-A56A-7C46-7608-717312A44EA4}"/>
          </ac:graphicFrameMkLst>
        </pc:graphicFrameChg>
      </pc:sldChg>
      <pc:sldChg chg="modNotes">
        <pc:chgData name="Elisa Piaia" userId="S::elisa.piaia@unipv.it::c9017f82-9032-41ea-a2c6-2af58f5320f2" providerId="AD" clId="Web-{6753E79F-C463-8AEF-4BF0-C271637A3B20}" dt="2024-04-21T21:32:47.856" v="91"/>
        <pc:sldMkLst>
          <pc:docMk/>
          <pc:sldMk cId="2437938006" sldId="318"/>
        </pc:sldMkLst>
      </pc:sldChg>
    </pc:docChg>
  </pc:docChgLst>
  <pc:docChgLst>
    <pc:chgData name="Sara Li Causi" userId="S::sara.licausi@unipv.it::102c3898-7cb4-428e-b81c-f3edf2571926" providerId="AD" clId="Web-{9B3CE29F-183B-E656-703D-5A6BC53DF3A6}"/>
    <pc:docChg chg="modSld">
      <pc:chgData name="Sara Li Causi" userId="S::sara.licausi@unipv.it::102c3898-7cb4-428e-b81c-f3edf2571926" providerId="AD" clId="Web-{9B3CE29F-183B-E656-703D-5A6BC53DF3A6}" dt="2024-06-18T06:45:42.020" v="4" actId="20577"/>
      <pc:docMkLst>
        <pc:docMk/>
      </pc:docMkLst>
      <pc:sldChg chg="modSp">
        <pc:chgData name="Sara Li Causi" userId="S::sara.licausi@unipv.it::102c3898-7cb4-428e-b81c-f3edf2571926" providerId="AD" clId="Web-{9B3CE29F-183B-E656-703D-5A6BC53DF3A6}" dt="2024-06-18T06:45:42.020" v="4" actId="20577"/>
        <pc:sldMkLst>
          <pc:docMk/>
          <pc:sldMk cId="3396918943" sldId="290"/>
        </pc:sldMkLst>
        <pc:spChg chg="mod">
          <ac:chgData name="Sara Li Causi" userId="S::sara.licausi@unipv.it::102c3898-7cb4-428e-b81c-f3edf2571926" providerId="AD" clId="Web-{9B3CE29F-183B-E656-703D-5A6BC53DF3A6}" dt="2024-06-18T06:45:42.020" v="4" actId="20577"/>
          <ac:spMkLst>
            <pc:docMk/>
            <pc:sldMk cId="3396918943" sldId="290"/>
            <ac:spMk id="3" creationId="{4162CADD-33EE-1E7E-8FC3-E2D9EB76134C}"/>
          </ac:spMkLst>
        </pc:spChg>
      </pc:sldChg>
    </pc:docChg>
  </pc:docChgLst>
  <pc:docChgLst>
    <pc:chgData name="Elisa Piaia" userId="S::elisa.piaia@unipv.it::c9017f82-9032-41ea-a2c6-2af58f5320f2" providerId="AD" clId="Web-{6291CED2-DA1A-5627-B6C1-477034B1E7A5}"/>
    <pc:docChg chg="modSld sldOrd">
      <pc:chgData name="Elisa Piaia" userId="S::elisa.piaia@unipv.it::c9017f82-9032-41ea-a2c6-2af58f5320f2" providerId="AD" clId="Web-{6291CED2-DA1A-5627-B6C1-477034B1E7A5}" dt="2024-06-18T22:02:29.899" v="43"/>
      <pc:docMkLst>
        <pc:docMk/>
      </pc:docMkLst>
      <pc:sldChg chg="modSp">
        <pc:chgData name="Elisa Piaia" userId="S::elisa.piaia@unipv.it::c9017f82-9032-41ea-a2c6-2af58f5320f2" providerId="AD" clId="Web-{6291CED2-DA1A-5627-B6C1-477034B1E7A5}" dt="2024-06-18T17:11:09.913" v="39" actId="1076"/>
        <pc:sldMkLst>
          <pc:docMk/>
          <pc:sldMk cId="1103584053" sldId="288"/>
        </pc:sldMkLst>
        <pc:spChg chg="mod">
          <ac:chgData name="Elisa Piaia" userId="S::elisa.piaia@unipv.it::c9017f82-9032-41ea-a2c6-2af58f5320f2" providerId="AD" clId="Web-{6291CED2-DA1A-5627-B6C1-477034B1E7A5}" dt="2024-06-18T17:11:09.913" v="39" actId="1076"/>
          <ac:spMkLst>
            <pc:docMk/>
            <pc:sldMk cId="1103584053" sldId="288"/>
            <ac:spMk id="7" creationId="{675FCC23-5C72-43D0-78DB-5F00CA399F36}"/>
          </ac:spMkLst>
        </pc:spChg>
      </pc:sldChg>
      <pc:sldChg chg="modSp">
        <pc:chgData name="Elisa Piaia" userId="S::elisa.piaia@unipv.it::c9017f82-9032-41ea-a2c6-2af58f5320f2" providerId="AD" clId="Web-{6291CED2-DA1A-5627-B6C1-477034B1E7A5}" dt="2024-06-18T16:52:58.454" v="8" actId="20577"/>
        <pc:sldMkLst>
          <pc:docMk/>
          <pc:sldMk cId="4203592302" sldId="292"/>
        </pc:sldMkLst>
        <pc:spChg chg="mod">
          <ac:chgData name="Elisa Piaia" userId="S::elisa.piaia@unipv.it::c9017f82-9032-41ea-a2c6-2af58f5320f2" providerId="AD" clId="Web-{6291CED2-DA1A-5627-B6C1-477034B1E7A5}" dt="2024-06-18T16:52:58.454" v="8" actId="20577"/>
          <ac:spMkLst>
            <pc:docMk/>
            <pc:sldMk cId="4203592302" sldId="292"/>
            <ac:spMk id="2" creationId="{DF5F2FFA-FB2F-D3D5-D1BE-AED688326429}"/>
          </ac:spMkLst>
        </pc:spChg>
      </pc:sldChg>
      <pc:sldChg chg="modSp">
        <pc:chgData name="Elisa Piaia" userId="S::elisa.piaia@unipv.it::c9017f82-9032-41ea-a2c6-2af58f5320f2" providerId="AD" clId="Web-{6291CED2-DA1A-5627-B6C1-477034B1E7A5}" dt="2024-06-18T22:02:29.899" v="43"/>
        <pc:sldMkLst>
          <pc:docMk/>
          <pc:sldMk cId="2851491349" sldId="297"/>
        </pc:sldMkLst>
        <pc:graphicFrameChg chg="mod modGraphic">
          <ac:chgData name="Elisa Piaia" userId="S::elisa.piaia@unipv.it::c9017f82-9032-41ea-a2c6-2af58f5320f2" providerId="AD" clId="Web-{6291CED2-DA1A-5627-B6C1-477034B1E7A5}" dt="2024-06-18T22:02:29.899" v="43"/>
          <ac:graphicFrameMkLst>
            <pc:docMk/>
            <pc:sldMk cId="2851491349" sldId="297"/>
            <ac:graphicFrameMk id="4" creationId="{8B1A4CA5-56A9-8572-D257-6603E4375F07}"/>
          </ac:graphicFrameMkLst>
        </pc:graphicFrameChg>
      </pc:sldChg>
      <pc:sldChg chg="ord">
        <pc:chgData name="Elisa Piaia" userId="S::elisa.piaia@unipv.it::c9017f82-9032-41ea-a2c6-2af58f5320f2" providerId="AD" clId="Web-{6291CED2-DA1A-5627-B6C1-477034B1E7A5}" dt="2024-06-18T21:42:28.397" v="41"/>
        <pc:sldMkLst>
          <pc:docMk/>
          <pc:sldMk cId="2437938006" sldId="318"/>
        </pc:sldMkLst>
      </pc:sldChg>
      <pc:sldChg chg="addSp delSp modSp">
        <pc:chgData name="Elisa Piaia" userId="S::elisa.piaia@unipv.it::c9017f82-9032-41ea-a2c6-2af58f5320f2" providerId="AD" clId="Web-{6291CED2-DA1A-5627-B6C1-477034B1E7A5}" dt="2024-06-18T17:04:43.244" v="30" actId="1076"/>
        <pc:sldMkLst>
          <pc:docMk/>
          <pc:sldMk cId="3394706910" sldId="321"/>
        </pc:sldMkLst>
        <pc:spChg chg="mod">
          <ac:chgData name="Elisa Piaia" userId="S::elisa.piaia@unipv.it::c9017f82-9032-41ea-a2c6-2af58f5320f2" providerId="AD" clId="Web-{6291CED2-DA1A-5627-B6C1-477034B1E7A5}" dt="2024-06-18T17:01:40.956" v="24" actId="14100"/>
          <ac:spMkLst>
            <pc:docMk/>
            <pc:sldMk cId="3394706910" sldId="321"/>
            <ac:spMk id="5" creationId="{154FE721-6FDF-EDB2-4B20-C92A840E7958}"/>
          </ac:spMkLst>
        </pc:spChg>
        <pc:picChg chg="add del mod">
          <ac:chgData name="Elisa Piaia" userId="S::elisa.piaia@unipv.it::c9017f82-9032-41ea-a2c6-2af58f5320f2" providerId="AD" clId="Web-{6291CED2-DA1A-5627-B6C1-477034B1E7A5}" dt="2024-06-18T17:04:13.133" v="26"/>
          <ac:picMkLst>
            <pc:docMk/>
            <pc:sldMk cId="3394706910" sldId="321"/>
            <ac:picMk id="2" creationId="{2AF819A6-115D-B6FC-7B36-1B88C957DD13}"/>
          </ac:picMkLst>
        </pc:picChg>
        <pc:picChg chg="add mod">
          <ac:chgData name="Elisa Piaia" userId="S::elisa.piaia@unipv.it::c9017f82-9032-41ea-a2c6-2af58f5320f2" providerId="AD" clId="Web-{6291CED2-DA1A-5627-B6C1-477034B1E7A5}" dt="2024-06-18T17:04:43.244" v="30" actId="1076"/>
          <ac:picMkLst>
            <pc:docMk/>
            <pc:sldMk cId="3394706910" sldId="321"/>
            <ac:picMk id="3" creationId="{55436AA6-5C8F-3684-28BC-0E98CAF87EDE}"/>
          </ac:picMkLst>
        </pc:picChg>
      </pc:sldChg>
    </pc:docChg>
  </pc:docChgLst>
  <pc:docChgLst>
    <pc:chgData name="Elisa Piaia" userId="S::elisa.piaia@unipv.it::c9017f82-9032-41ea-a2c6-2af58f5320f2" providerId="AD" clId="Web-{E8C88FF5-349D-A8FF-25B8-FA69544BCD3A}"/>
    <pc:docChg chg="modSld">
      <pc:chgData name="Elisa Piaia" userId="S::elisa.piaia@unipv.it::c9017f82-9032-41ea-a2c6-2af58f5320f2" providerId="AD" clId="Web-{E8C88FF5-349D-A8FF-25B8-FA69544BCD3A}" dt="2024-04-21T06:48:30.473" v="17" actId="20577"/>
      <pc:docMkLst>
        <pc:docMk/>
      </pc:docMkLst>
      <pc:sldChg chg="delSp modSp">
        <pc:chgData name="Elisa Piaia" userId="S::elisa.piaia@unipv.it::c9017f82-9032-41ea-a2c6-2af58f5320f2" providerId="AD" clId="Web-{E8C88FF5-349D-A8FF-25B8-FA69544BCD3A}" dt="2024-04-21T06:48:30.473" v="17" actId="20577"/>
        <pc:sldMkLst>
          <pc:docMk/>
          <pc:sldMk cId="3837146641" sldId="307"/>
        </pc:sldMkLst>
        <pc:spChg chg="mod">
          <ac:chgData name="Elisa Piaia" userId="S::elisa.piaia@unipv.it::c9017f82-9032-41ea-a2c6-2af58f5320f2" providerId="AD" clId="Web-{E8C88FF5-349D-A8FF-25B8-FA69544BCD3A}" dt="2024-04-21T06:46:51.842" v="1" actId="20577"/>
          <ac:spMkLst>
            <pc:docMk/>
            <pc:sldMk cId="3837146641" sldId="307"/>
            <ac:spMk id="3" creationId="{8C1686C0-1F7E-A23F-9642-9B4BDA395F2D}"/>
          </ac:spMkLst>
        </pc:spChg>
        <pc:spChg chg="del">
          <ac:chgData name="Elisa Piaia" userId="S::elisa.piaia@unipv.it::c9017f82-9032-41ea-a2c6-2af58f5320f2" providerId="AD" clId="Web-{E8C88FF5-349D-A8FF-25B8-FA69544BCD3A}" dt="2024-04-21T06:47:21.391" v="4"/>
          <ac:spMkLst>
            <pc:docMk/>
            <pc:sldMk cId="3837146641" sldId="307"/>
            <ac:spMk id="4" creationId="{948C7BC4-D9A2-55BC-2356-3FEF3EA6F2FA}"/>
          </ac:spMkLst>
        </pc:spChg>
        <pc:spChg chg="mod">
          <ac:chgData name="Elisa Piaia" userId="S::elisa.piaia@unipv.it::c9017f82-9032-41ea-a2c6-2af58f5320f2" providerId="AD" clId="Web-{E8C88FF5-349D-A8FF-25B8-FA69544BCD3A}" dt="2024-04-21T06:48:30.473" v="17" actId="20577"/>
          <ac:spMkLst>
            <pc:docMk/>
            <pc:sldMk cId="3837146641" sldId="307"/>
            <ac:spMk id="5" creationId="{B381CFBA-F264-0603-6C58-DEDE4F955E6D}"/>
          </ac:spMkLst>
        </pc:spChg>
      </pc:sldChg>
    </pc:docChg>
  </pc:docChgLst>
  <pc:docChgLst>
    <pc:chgData name="Elisa Piaia" userId="S::elisa.piaia@unipv.it::c9017f82-9032-41ea-a2c6-2af58f5320f2" providerId="AD" clId="Web-{11BDC78B-F0E5-0552-5C55-6DAE5D827FC0}"/>
    <pc:docChg chg="modSld">
      <pc:chgData name="Elisa Piaia" userId="S::elisa.piaia@unipv.it::c9017f82-9032-41ea-a2c6-2af58f5320f2" providerId="AD" clId="Web-{11BDC78B-F0E5-0552-5C55-6DAE5D827FC0}" dt="2024-04-22T07:07:04.692" v="71" actId="20577"/>
      <pc:docMkLst>
        <pc:docMk/>
      </pc:docMkLst>
      <pc:sldChg chg="delSp modSp modCm">
        <pc:chgData name="Elisa Piaia" userId="S::elisa.piaia@unipv.it::c9017f82-9032-41ea-a2c6-2af58f5320f2" providerId="AD" clId="Web-{11BDC78B-F0E5-0552-5C55-6DAE5D827FC0}" dt="2024-04-22T07:07:04.692" v="71" actId="20577"/>
        <pc:sldMkLst>
          <pc:docMk/>
          <pc:sldMk cId="4237145045" sldId="296"/>
        </pc:sldMkLst>
        <pc:spChg chg="mod">
          <ac:chgData name="Elisa Piaia" userId="S::elisa.piaia@unipv.it::c9017f82-9032-41ea-a2c6-2af58f5320f2" providerId="AD" clId="Web-{11BDC78B-F0E5-0552-5C55-6DAE5D827FC0}" dt="2024-04-22T07:07:04.692" v="71" actId="20577"/>
          <ac:spMkLst>
            <pc:docMk/>
            <pc:sldMk cId="4237145045" sldId="296"/>
            <ac:spMk id="8" creationId="{63BDA7DC-45F0-337E-8F0B-3F385FCA7010}"/>
          </ac:spMkLst>
        </pc:spChg>
        <pc:spChg chg="mod">
          <ac:chgData name="Elisa Piaia" userId="S::elisa.piaia@unipv.it::c9017f82-9032-41ea-a2c6-2af58f5320f2" providerId="AD" clId="Web-{11BDC78B-F0E5-0552-5C55-6DAE5D827FC0}" dt="2024-04-22T07:05:17.966" v="57" actId="1076"/>
          <ac:spMkLst>
            <pc:docMk/>
            <pc:sldMk cId="4237145045" sldId="296"/>
            <ac:spMk id="12" creationId="{8FE5E7AE-D06F-33B0-222C-71951614EE97}"/>
          </ac:spMkLst>
        </pc:spChg>
        <pc:spChg chg="del mod">
          <ac:chgData name="Elisa Piaia" userId="S::elisa.piaia@unipv.it::c9017f82-9032-41ea-a2c6-2af58f5320f2" providerId="AD" clId="Web-{11BDC78B-F0E5-0552-5C55-6DAE5D827FC0}" dt="2024-04-22T06:59:24.053" v="6"/>
          <ac:spMkLst>
            <pc:docMk/>
            <pc:sldMk cId="4237145045" sldId="296"/>
            <ac:spMk id="13" creationId="{AF674ED8-0869-6B9B-9CD9-6B696E3E0D9B}"/>
          </ac:spMkLst>
        </pc:spChg>
        <pc:spChg chg="del mod">
          <ac:chgData name="Elisa Piaia" userId="S::elisa.piaia@unipv.it::c9017f82-9032-41ea-a2c6-2af58f5320f2" providerId="AD" clId="Web-{11BDC78B-F0E5-0552-5C55-6DAE5D827FC0}" dt="2024-04-22T07:02:54.941" v="41"/>
          <ac:spMkLst>
            <pc:docMk/>
            <pc:sldMk cId="4237145045" sldId="296"/>
            <ac:spMk id="14" creationId="{CEB48635-7C2D-A66F-3809-42576FB8383C}"/>
          </ac:spMkLst>
        </pc:spChg>
        <pc:picChg chg="mod">
          <ac:chgData name="Elisa Piaia" userId="S::elisa.piaia@unipv.it::c9017f82-9032-41ea-a2c6-2af58f5320f2" providerId="AD" clId="Web-{11BDC78B-F0E5-0552-5C55-6DAE5D827FC0}" dt="2024-04-22T07:05:45.702" v="59" actId="1076"/>
          <ac:picMkLst>
            <pc:docMk/>
            <pc:sldMk cId="4237145045" sldId="296"/>
            <ac:picMk id="7" creationId="{5B99A612-C63A-5F62-9F5A-7264A8CD82C7}"/>
          </ac:picMkLst>
        </pc:picChg>
        <pc:picChg chg="mod">
          <ac:chgData name="Elisa Piaia" userId="S::elisa.piaia@unipv.it::c9017f82-9032-41ea-a2c6-2af58f5320f2" providerId="AD" clId="Web-{11BDC78B-F0E5-0552-5C55-6DAE5D827FC0}" dt="2024-04-22T07:05:59.813" v="62" actId="1076"/>
          <ac:picMkLst>
            <pc:docMk/>
            <pc:sldMk cId="4237145045" sldId="296"/>
            <ac:picMk id="9" creationId="{E00789F9-62FF-5447-06BD-327135D598E5}"/>
          </ac:picMkLst>
        </pc:picChg>
        <pc:extLst>
          <p:ext xmlns:p="http://schemas.openxmlformats.org/presentationml/2006/main" uri="{D6D511B9-2390-475A-947B-AFAB55BFBCF1}">
            <pc226:cmChg xmlns:pc226="http://schemas.microsoft.com/office/powerpoint/2022/06/main/command" chg="mod">
              <pc226:chgData name="Elisa Piaia" userId="S::elisa.piaia@unipv.it::c9017f82-9032-41ea-a2c6-2af58f5320f2" providerId="AD" clId="Web-{11BDC78B-F0E5-0552-5C55-6DAE5D827FC0}" dt="2024-04-22T07:06:43.769" v="70" actId="20577"/>
              <pc2:cmMkLst xmlns:pc2="http://schemas.microsoft.com/office/powerpoint/2019/9/main/command">
                <pc:docMk/>
                <pc:sldMk cId="4237145045" sldId="296"/>
                <pc2:cmMk id="{9C685EAC-01B2-4E9D-8ABE-B71684D1FFAD}"/>
              </pc2:cmMkLst>
            </pc226:cmChg>
          </p:ext>
        </pc:extLst>
      </pc:sldChg>
    </pc:docChg>
  </pc:docChgLst>
  <pc:docChgLst>
    <pc:chgData name="Elisa Piaia" userId="S::elisa.piaia@unipv.it::c9017f82-9032-41ea-a2c6-2af58f5320f2" providerId="AD" clId="Web-{A1EC0056-2A6D-DDDE-7A46-F6769D926184}"/>
    <pc:docChg chg="addSld delSld modSld sldOrd">
      <pc:chgData name="Elisa Piaia" userId="S::elisa.piaia@unipv.it::c9017f82-9032-41ea-a2c6-2af58f5320f2" providerId="AD" clId="Web-{A1EC0056-2A6D-DDDE-7A46-F6769D926184}" dt="2024-06-18T09:31:10.466" v="1332"/>
      <pc:docMkLst>
        <pc:docMk/>
      </pc:docMkLst>
      <pc:sldChg chg="modSp">
        <pc:chgData name="Elisa Piaia" userId="S::elisa.piaia@unipv.it::c9017f82-9032-41ea-a2c6-2af58f5320f2" providerId="AD" clId="Web-{A1EC0056-2A6D-DDDE-7A46-F6769D926184}" dt="2024-06-17T21:43:13.833" v="4" actId="1076"/>
        <pc:sldMkLst>
          <pc:docMk/>
          <pc:sldMk cId="4203592302" sldId="292"/>
        </pc:sldMkLst>
        <pc:spChg chg="mod">
          <ac:chgData name="Elisa Piaia" userId="S::elisa.piaia@unipv.it::c9017f82-9032-41ea-a2c6-2af58f5320f2" providerId="AD" clId="Web-{A1EC0056-2A6D-DDDE-7A46-F6769D926184}" dt="2024-06-17T21:43:13.833" v="4" actId="1076"/>
          <ac:spMkLst>
            <pc:docMk/>
            <pc:sldMk cId="4203592302" sldId="292"/>
            <ac:spMk id="2" creationId="{DF5F2FFA-FB2F-D3D5-D1BE-AED688326429}"/>
          </ac:spMkLst>
        </pc:spChg>
        <pc:spChg chg="mod">
          <ac:chgData name="Elisa Piaia" userId="S::elisa.piaia@unipv.it::c9017f82-9032-41ea-a2c6-2af58f5320f2" providerId="AD" clId="Web-{A1EC0056-2A6D-DDDE-7A46-F6769D926184}" dt="2024-06-17T21:43:13.818" v="3" actId="1076"/>
          <ac:spMkLst>
            <pc:docMk/>
            <pc:sldMk cId="4203592302" sldId="292"/>
            <ac:spMk id="106" creationId="{00000000-0000-0000-0000-000000000000}"/>
          </ac:spMkLst>
        </pc:spChg>
      </pc:sldChg>
      <pc:sldChg chg="modSp">
        <pc:chgData name="Elisa Piaia" userId="S::elisa.piaia@unipv.it::c9017f82-9032-41ea-a2c6-2af58f5320f2" providerId="AD" clId="Web-{A1EC0056-2A6D-DDDE-7A46-F6769D926184}" dt="2024-06-17T22:23:03.687" v="105" actId="14100"/>
        <pc:sldMkLst>
          <pc:docMk/>
          <pc:sldMk cId="3959771578" sldId="293"/>
        </pc:sldMkLst>
        <pc:spChg chg="mod">
          <ac:chgData name="Elisa Piaia" userId="S::elisa.piaia@unipv.it::c9017f82-9032-41ea-a2c6-2af58f5320f2" providerId="AD" clId="Web-{A1EC0056-2A6D-DDDE-7A46-F6769D926184}" dt="2024-06-17T22:22:46.671" v="100" actId="20577"/>
          <ac:spMkLst>
            <pc:docMk/>
            <pc:sldMk cId="3959771578" sldId="293"/>
            <ac:spMk id="3" creationId="{40DD5468-9585-FA50-3769-C0BF6B012952}"/>
          </ac:spMkLst>
        </pc:spChg>
        <pc:spChg chg="mod">
          <ac:chgData name="Elisa Piaia" userId="S::elisa.piaia@unipv.it::c9017f82-9032-41ea-a2c6-2af58f5320f2" providerId="AD" clId="Web-{A1EC0056-2A6D-DDDE-7A46-F6769D926184}" dt="2024-06-17T22:23:03.687" v="105" actId="14100"/>
          <ac:spMkLst>
            <pc:docMk/>
            <pc:sldMk cId="3959771578" sldId="293"/>
            <ac:spMk id="7" creationId="{6A5C9379-EDDB-FECA-4509-4D0F61FD2630}"/>
          </ac:spMkLst>
        </pc:spChg>
      </pc:sldChg>
      <pc:sldChg chg="modSp">
        <pc:chgData name="Elisa Piaia" userId="S::elisa.piaia@unipv.it::c9017f82-9032-41ea-a2c6-2af58f5320f2" providerId="AD" clId="Web-{A1EC0056-2A6D-DDDE-7A46-F6769D926184}" dt="2024-06-18T09:19:21.645" v="1161"/>
        <pc:sldMkLst>
          <pc:docMk/>
          <pc:sldMk cId="2851491349" sldId="297"/>
        </pc:sldMkLst>
        <pc:spChg chg="mod">
          <ac:chgData name="Elisa Piaia" userId="S::elisa.piaia@unipv.it::c9017f82-9032-41ea-a2c6-2af58f5320f2" providerId="AD" clId="Web-{A1EC0056-2A6D-DDDE-7A46-F6769D926184}" dt="2024-06-18T07:41:41.625" v="254" actId="1076"/>
          <ac:spMkLst>
            <pc:docMk/>
            <pc:sldMk cId="2851491349" sldId="297"/>
            <ac:spMk id="2" creationId="{C8FD11D7-A55A-6D90-FED4-301E72FFD6D7}"/>
          </ac:spMkLst>
        </pc:spChg>
        <pc:spChg chg="mod">
          <ac:chgData name="Elisa Piaia" userId="S::elisa.piaia@unipv.it::c9017f82-9032-41ea-a2c6-2af58f5320f2" providerId="AD" clId="Web-{A1EC0056-2A6D-DDDE-7A46-F6769D926184}" dt="2024-06-18T08:10:43.934" v="473" actId="20577"/>
          <ac:spMkLst>
            <pc:docMk/>
            <pc:sldMk cId="2851491349" sldId="297"/>
            <ac:spMk id="14" creationId="{37081E8E-C2FD-A215-0F7A-945CEB2F37E2}"/>
          </ac:spMkLst>
        </pc:spChg>
        <pc:graphicFrameChg chg="mod modGraphic">
          <ac:chgData name="Elisa Piaia" userId="S::elisa.piaia@unipv.it::c9017f82-9032-41ea-a2c6-2af58f5320f2" providerId="AD" clId="Web-{A1EC0056-2A6D-DDDE-7A46-F6769D926184}" dt="2024-06-18T09:19:21.645" v="1161"/>
          <ac:graphicFrameMkLst>
            <pc:docMk/>
            <pc:sldMk cId="2851491349" sldId="297"/>
            <ac:graphicFrameMk id="4" creationId="{8B1A4CA5-56A9-8572-D257-6603E4375F07}"/>
          </ac:graphicFrameMkLst>
        </pc:graphicFrameChg>
        <pc:graphicFrameChg chg="mod modGraphic">
          <ac:chgData name="Elisa Piaia" userId="S::elisa.piaia@unipv.it::c9017f82-9032-41ea-a2c6-2af58f5320f2" providerId="AD" clId="Web-{A1EC0056-2A6D-DDDE-7A46-F6769D926184}" dt="2024-06-18T09:17:27.026" v="1077"/>
          <ac:graphicFrameMkLst>
            <pc:docMk/>
            <pc:sldMk cId="2851491349" sldId="297"/>
            <ac:graphicFrameMk id="11" creationId="{F5956624-D0FE-63C5-55B5-725AA9F55DE0}"/>
          </ac:graphicFrameMkLst>
        </pc:graphicFrameChg>
      </pc:sldChg>
      <pc:sldChg chg="modSp">
        <pc:chgData name="Elisa Piaia" userId="S::elisa.piaia@unipv.it::c9017f82-9032-41ea-a2c6-2af58f5320f2" providerId="AD" clId="Web-{A1EC0056-2A6D-DDDE-7A46-F6769D926184}" dt="2024-06-18T08:10:49.574" v="475" actId="20577"/>
        <pc:sldMkLst>
          <pc:docMk/>
          <pc:sldMk cId="1262455090" sldId="299"/>
        </pc:sldMkLst>
        <pc:spChg chg="mod">
          <ac:chgData name="Elisa Piaia" userId="S::elisa.piaia@unipv.it::c9017f82-9032-41ea-a2c6-2af58f5320f2" providerId="AD" clId="Web-{A1EC0056-2A6D-DDDE-7A46-F6769D926184}" dt="2024-06-18T08:10:49.574" v="475" actId="20577"/>
          <ac:spMkLst>
            <pc:docMk/>
            <pc:sldMk cId="1262455090" sldId="299"/>
            <ac:spMk id="8" creationId="{C5E406C0-FD91-333F-254A-6C930ADF1983}"/>
          </ac:spMkLst>
        </pc:spChg>
      </pc:sldChg>
      <pc:sldChg chg="modSp">
        <pc:chgData name="Elisa Piaia" userId="S::elisa.piaia@unipv.it::c9017f82-9032-41ea-a2c6-2af58f5320f2" providerId="AD" clId="Web-{A1EC0056-2A6D-DDDE-7A46-F6769D926184}" dt="2024-06-17T22:01:18.799" v="31" actId="20577"/>
        <pc:sldMkLst>
          <pc:docMk/>
          <pc:sldMk cId="1972217038" sldId="300"/>
        </pc:sldMkLst>
        <pc:spChg chg="mod">
          <ac:chgData name="Elisa Piaia" userId="S::elisa.piaia@unipv.it::c9017f82-9032-41ea-a2c6-2af58f5320f2" providerId="AD" clId="Web-{A1EC0056-2A6D-DDDE-7A46-F6769D926184}" dt="2024-06-17T22:01:18.799" v="31" actId="20577"/>
          <ac:spMkLst>
            <pc:docMk/>
            <pc:sldMk cId="1972217038" sldId="300"/>
            <ac:spMk id="8" creationId="{300A18F4-72D8-7AFF-4308-ACE6BABAD2E9}"/>
          </ac:spMkLst>
        </pc:spChg>
      </pc:sldChg>
      <pc:sldChg chg="addSp delSp modSp">
        <pc:chgData name="Elisa Piaia" userId="S::elisa.piaia@unipv.it::c9017f82-9032-41ea-a2c6-2af58f5320f2" providerId="AD" clId="Web-{A1EC0056-2A6D-DDDE-7A46-F6769D926184}" dt="2024-06-18T09:28:44.876" v="1296"/>
        <pc:sldMkLst>
          <pc:docMk/>
          <pc:sldMk cId="1168292571" sldId="301"/>
        </pc:sldMkLst>
        <pc:spChg chg="add del mod">
          <ac:chgData name="Elisa Piaia" userId="S::elisa.piaia@unipv.it::c9017f82-9032-41ea-a2c6-2af58f5320f2" providerId="AD" clId="Web-{A1EC0056-2A6D-DDDE-7A46-F6769D926184}" dt="2024-06-18T08:09:53.806" v="466"/>
          <ac:spMkLst>
            <pc:docMk/>
            <pc:sldMk cId="1168292571" sldId="301"/>
            <ac:spMk id="2" creationId="{73CA8125-0455-BDB4-528A-CC2A6A7AB8CD}"/>
          </ac:spMkLst>
        </pc:spChg>
        <pc:spChg chg="del">
          <ac:chgData name="Elisa Piaia" userId="S::elisa.piaia@unipv.it::c9017f82-9032-41ea-a2c6-2af58f5320f2" providerId="AD" clId="Web-{A1EC0056-2A6D-DDDE-7A46-F6769D926184}" dt="2024-06-17T22:14:51.069" v="59"/>
          <ac:spMkLst>
            <pc:docMk/>
            <pc:sldMk cId="1168292571" sldId="301"/>
            <ac:spMk id="2" creationId="{9EC82D34-BC02-0F3D-69FD-5F650D19CA55}"/>
          </ac:spMkLst>
        </pc:spChg>
        <pc:spChg chg="del">
          <ac:chgData name="Elisa Piaia" userId="S::elisa.piaia@unipv.it::c9017f82-9032-41ea-a2c6-2af58f5320f2" providerId="AD" clId="Web-{A1EC0056-2A6D-DDDE-7A46-F6769D926184}" dt="2024-06-18T08:09:40.368" v="462"/>
          <ac:spMkLst>
            <pc:docMk/>
            <pc:sldMk cId="1168292571" sldId="301"/>
            <ac:spMk id="3" creationId="{C84103B8-1463-AA8F-909C-80180A8F9807}"/>
          </ac:spMkLst>
        </pc:spChg>
        <pc:spChg chg="add del mod">
          <ac:chgData name="Elisa Piaia" userId="S::elisa.piaia@unipv.it::c9017f82-9032-41ea-a2c6-2af58f5320f2" providerId="AD" clId="Web-{A1EC0056-2A6D-DDDE-7A46-F6769D926184}" dt="2024-06-17T22:15:11.054" v="64"/>
          <ac:spMkLst>
            <pc:docMk/>
            <pc:sldMk cId="1168292571" sldId="301"/>
            <ac:spMk id="5" creationId="{2C972F65-6599-88CA-7D65-1FB811B40CF4}"/>
          </ac:spMkLst>
        </pc:spChg>
        <pc:spChg chg="add del mod">
          <ac:chgData name="Elisa Piaia" userId="S::elisa.piaia@unipv.it::c9017f82-9032-41ea-a2c6-2af58f5320f2" providerId="AD" clId="Web-{A1EC0056-2A6D-DDDE-7A46-F6769D926184}" dt="2024-06-17T22:14:56.804" v="63"/>
          <ac:spMkLst>
            <pc:docMk/>
            <pc:sldMk cId="1168292571" sldId="301"/>
            <ac:spMk id="6" creationId="{C474D252-B310-F210-5883-DE05E39AE993}"/>
          </ac:spMkLst>
        </pc:spChg>
        <pc:spChg chg="add mod">
          <ac:chgData name="Elisa Piaia" userId="S::elisa.piaia@unipv.it::c9017f82-9032-41ea-a2c6-2af58f5320f2" providerId="AD" clId="Web-{A1EC0056-2A6D-DDDE-7A46-F6769D926184}" dt="2024-06-18T09:00:39.416" v="895" actId="20577"/>
          <ac:spMkLst>
            <pc:docMk/>
            <pc:sldMk cId="1168292571" sldId="301"/>
            <ac:spMk id="8" creationId="{DD7D1B26-F5A6-51F1-79A1-39FC3A0794F8}"/>
          </ac:spMkLst>
        </pc:spChg>
        <pc:graphicFrameChg chg="add mod modGraphic">
          <ac:chgData name="Elisa Piaia" userId="S::elisa.piaia@unipv.it::c9017f82-9032-41ea-a2c6-2af58f5320f2" providerId="AD" clId="Web-{A1EC0056-2A6D-DDDE-7A46-F6769D926184}" dt="2024-06-18T09:28:44.876" v="1296"/>
          <ac:graphicFrameMkLst>
            <pc:docMk/>
            <pc:sldMk cId="1168292571" sldId="301"/>
            <ac:graphicFrameMk id="5" creationId="{5735F2C7-96F4-ED5F-F907-E8341CFF11AD}"/>
          </ac:graphicFrameMkLst>
        </pc:graphicFrameChg>
      </pc:sldChg>
      <pc:sldChg chg="modSp ord">
        <pc:chgData name="Elisa Piaia" userId="S::elisa.piaia@unipv.it::c9017f82-9032-41ea-a2c6-2af58f5320f2" providerId="AD" clId="Web-{A1EC0056-2A6D-DDDE-7A46-F6769D926184}" dt="2024-06-18T09:28:19.687" v="1284"/>
        <pc:sldMkLst>
          <pc:docMk/>
          <pc:sldMk cId="3837146641" sldId="307"/>
        </pc:sldMkLst>
        <pc:spChg chg="mod">
          <ac:chgData name="Elisa Piaia" userId="S::elisa.piaia@unipv.it::c9017f82-9032-41ea-a2c6-2af58f5320f2" providerId="AD" clId="Web-{A1EC0056-2A6D-DDDE-7A46-F6769D926184}" dt="2024-06-18T08:11:03.997" v="478" actId="20577"/>
          <ac:spMkLst>
            <pc:docMk/>
            <pc:sldMk cId="3837146641" sldId="307"/>
            <ac:spMk id="7" creationId="{260921F9-079D-E5ED-A7E8-FB5CE3034F83}"/>
          </ac:spMkLst>
        </pc:spChg>
      </pc:sldChg>
      <pc:sldChg chg="modSp">
        <pc:chgData name="Elisa Piaia" userId="S::elisa.piaia@unipv.it::c9017f82-9032-41ea-a2c6-2af58f5320f2" providerId="AD" clId="Web-{A1EC0056-2A6D-DDDE-7A46-F6769D926184}" dt="2024-06-17T22:37:13.856" v="222" actId="1076"/>
        <pc:sldMkLst>
          <pc:docMk/>
          <pc:sldMk cId="1007095763" sldId="312"/>
        </pc:sldMkLst>
        <pc:spChg chg="mod">
          <ac:chgData name="Elisa Piaia" userId="S::elisa.piaia@unipv.it::c9017f82-9032-41ea-a2c6-2af58f5320f2" providerId="AD" clId="Web-{A1EC0056-2A6D-DDDE-7A46-F6769D926184}" dt="2024-06-17T22:37:13.856" v="222" actId="1076"/>
          <ac:spMkLst>
            <pc:docMk/>
            <pc:sldMk cId="1007095763" sldId="312"/>
            <ac:spMk id="2" creationId="{EC83CD44-3A16-2C39-0043-40AE63E74962}"/>
          </ac:spMkLst>
        </pc:spChg>
        <pc:spChg chg="mod">
          <ac:chgData name="Elisa Piaia" userId="S::elisa.piaia@unipv.it::c9017f82-9032-41ea-a2c6-2af58f5320f2" providerId="AD" clId="Web-{A1EC0056-2A6D-DDDE-7A46-F6769D926184}" dt="2024-06-17T22:37:07.121" v="221" actId="1076"/>
          <ac:spMkLst>
            <pc:docMk/>
            <pc:sldMk cId="1007095763" sldId="312"/>
            <ac:spMk id="137" creationId="{00000000-0000-0000-0000-000000000000}"/>
          </ac:spMkLst>
        </pc:spChg>
      </pc:sldChg>
      <pc:sldChg chg="modSp">
        <pc:chgData name="Elisa Piaia" userId="S::elisa.piaia@unipv.it::c9017f82-9032-41ea-a2c6-2af58f5320f2" providerId="AD" clId="Web-{A1EC0056-2A6D-DDDE-7A46-F6769D926184}" dt="2024-06-17T22:35:44.212" v="219" actId="1076"/>
        <pc:sldMkLst>
          <pc:docMk/>
          <pc:sldMk cId="3086123629" sldId="314"/>
        </pc:sldMkLst>
        <pc:spChg chg="mod">
          <ac:chgData name="Elisa Piaia" userId="S::elisa.piaia@unipv.it::c9017f82-9032-41ea-a2c6-2af58f5320f2" providerId="AD" clId="Web-{A1EC0056-2A6D-DDDE-7A46-F6769D926184}" dt="2024-06-17T22:35:44.212" v="219" actId="1076"/>
          <ac:spMkLst>
            <pc:docMk/>
            <pc:sldMk cId="3086123629" sldId="314"/>
            <ac:spMk id="2" creationId="{B959D339-4F47-89D7-154E-37CF7DD643D4}"/>
          </ac:spMkLst>
        </pc:spChg>
        <pc:spChg chg="mod">
          <ac:chgData name="Elisa Piaia" userId="S::elisa.piaia@unipv.it::c9017f82-9032-41ea-a2c6-2af58f5320f2" providerId="AD" clId="Web-{A1EC0056-2A6D-DDDE-7A46-F6769D926184}" dt="2024-06-17T22:35:35.337" v="218" actId="1076"/>
          <ac:spMkLst>
            <pc:docMk/>
            <pc:sldMk cId="3086123629" sldId="314"/>
            <ac:spMk id="4" creationId="{FD261E08-9628-1A21-D383-10349E2D0A79}"/>
          </ac:spMkLst>
        </pc:spChg>
        <pc:spChg chg="mod">
          <ac:chgData name="Elisa Piaia" userId="S::elisa.piaia@unipv.it::c9017f82-9032-41ea-a2c6-2af58f5320f2" providerId="AD" clId="Web-{A1EC0056-2A6D-DDDE-7A46-F6769D926184}" dt="2024-06-17T22:35:23.696" v="214"/>
          <ac:spMkLst>
            <pc:docMk/>
            <pc:sldMk cId="3086123629" sldId="314"/>
            <ac:spMk id="125" creationId="{00000000-0000-0000-0000-000000000000}"/>
          </ac:spMkLst>
        </pc:spChg>
        <pc:spChg chg="mod">
          <ac:chgData name="Elisa Piaia" userId="S::elisa.piaia@unipv.it::c9017f82-9032-41ea-a2c6-2af58f5320f2" providerId="AD" clId="Web-{A1EC0056-2A6D-DDDE-7A46-F6769D926184}" dt="2024-06-17T22:35:23.696" v="215"/>
          <ac:spMkLst>
            <pc:docMk/>
            <pc:sldMk cId="3086123629" sldId="314"/>
            <ac:spMk id="126" creationId="{00000000-0000-0000-0000-000000000000}"/>
          </ac:spMkLst>
        </pc:spChg>
        <pc:spChg chg="mod">
          <ac:chgData name="Elisa Piaia" userId="S::elisa.piaia@unipv.it::c9017f82-9032-41ea-a2c6-2af58f5320f2" providerId="AD" clId="Web-{A1EC0056-2A6D-DDDE-7A46-F6769D926184}" dt="2024-06-17T22:35:23.696" v="216"/>
          <ac:spMkLst>
            <pc:docMk/>
            <pc:sldMk cId="3086123629" sldId="314"/>
            <ac:spMk id="129" creationId="{00000000-0000-0000-0000-000000000000}"/>
          </ac:spMkLst>
        </pc:spChg>
        <pc:grpChg chg="mod">
          <ac:chgData name="Elisa Piaia" userId="S::elisa.piaia@unipv.it::c9017f82-9032-41ea-a2c6-2af58f5320f2" providerId="AD" clId="Web-{A1EC0056-2A6D-DDDE-7A46-F6769D926184}" dt="2024-06-17T22:35:10.102" v="208" actId="1076"/>
          <ac:grpSpMkLst>
            <pc:docMk/>
            <pc:sldMk cId="3086123629" sldId="314"/>
            <ac:grpSpMk id="128" creationId="{00000000-0000-0000-0000-000000000000}"/>
          </ac:grpSpMkLst>
        </pc:grpChg>
      </pc:sldChg>
      <pc:sldChg chg="modSp">
        <pc:chgData name="Elisa Piaia" userId="S::elisa.piaia@unipv.it::c9017f82-9032-41ea-a2c6-2af58f5320f2" providerId="AD" clId="Web-{A1EC0056-2A6D-DDDE-7A46-F6769D926184}" dt="2024-06-17T22:36:53.027" v="220"/>
        <pc:sldMkLst>
          <pc:docMk/>
          <pc:sldMk cId="1172495090" sldId="315"/>
        </pc:sldMkLst>
        <pc:spChg chg="mod">
          <ac:chgData name="Elisa Piaia" userId="S::elisa.piaia@unipv.it::c9017f82-9032-41ea-a2c6-2af58f5320f2" providerId="AD" clId="Web-{A1EC0056-2A6D-DDDE-7A46-F6769D926184}" dt="2024-06-17T22:36:53.027" v="220"/>
          <ac:spMkLst>
            <pc:docMk/>
            <pc:sldMk cId="1172495090" sldId="315"/>
            <ac:spMk id="137" creationId="{00000000-0000-0000-0000-000000000000}"/>
          </ac:spMkLst>
        </pc:spChg>
      </pc:sldChg>
      <pc:sldChg chg="modSp">
        <pc:chgData name="Elisa Piaia" userId="S::elisa.piaia@unipv.it::c9017f82-9032-41ea-a2c6-2af58f5320f2" providerId="AD" clId="Web-{A1EC0056-2A6D-DDDE-7A46-F6769D926184}" dt="2024-06-18T09:28:12.718" v="1282" actId="20577"/>
        <pc:sldMkLst>
          <pc:docMk/>
          <pc:sldMk cId="2437938006" sldId="318"/>
        </pc:sldMkLst>
        <pc:spChg chg="mod">
          <ac:chgData name="Elisa Piaia" userId="S::elisa.piaia@unipv.it::c9017f82-9032-41ea-a2c6-2af58f5320f2" providerId="AD" clId="Web-{A1EC0056-2A6D-DDDE-7A46-F6769D926184}" dt="2024-06-18T09:28:12.718" v="1282" actId="20577"/>
          <ac:spMkLst>
            <pc:docMk/>
            <pc:sldMk cId="2437938006" sldId="318"/>
            <ac:spMk id="4" creationId="{574CDC59-50C4-8772-BA82-73823C2B022A}"/>
          </ac:spMkLst>
        </pc:spChg>
      </pc:sldChg>
      <pc:sldChg chg="modSp">
        <pc:chgData name="Elisa Piaia" userId="S::elisa.piaia@unipv.it::c9017f82-9032-41ea-a2c6-2af58f5320f2" providerId="AD" clId="Web-{A1EC0056-2A6D-DDDE-7A46-F6769D926184}" dt="2024-06-17T22:11:43.563" v="54" actId="20577"/>
        <pc:sldMkLst>
          <pc:docMk/>
          <pc:sldMk cId="1064850625" sldId="320"/>
        </pc:sldMkLst>
        <pc:spChg chg="mod">
          <ac:chgData name="Elisa Piaia" userId="S::elisa.piaia@unipv.it::c9017f82-9032-41ea-a2c6-2af58f5320f2" providerId="AD" clId="Web-{A1EC0056-2A6D-DDDE-7A46-F6769D926184}" dt="2024-06-17T22:11:43.563" v="54" actId="20577"/>
          <ac:spMkLst>
            <pc:docMk/>
            <pc:sldMk cId="1064850625" sldId="320"/>
            <ac:spMk id="2" creationId="{488B21B2-FACB-3AA9-0B53-0F9EB7822DEF}"/>
          </ac:spMkLst>
        </pc:spChg>
      </pc:sldChg>
      <pc:sldChg chg="addSp delSp modSp">
        <pc:chgData name="Elisa Piaia" userId="S::elisa.piaia@unipv.it::c9017f82-9032-41ea-a2c6-2af58f5320f2" providerId="AD" clId="Web-{A1EC0056-2A6D-DDDE-7A46-F6769D926184}" dt="2024-06-17T21:45:05.884" v="14"/>
        <pc:sldMkLst>
          <pc:docMk/>
          <pc:sldMk cId="3394706910" sldId="321"/>
        </pc:sldMkLst>
        <pc:spChg chg="del">
          <ac:chgData name="Elisa Piaia" userId="S::elisa.piaia@unipv.it::c9017f82-9032-41ea-a2c6-2af58f5320f2" providerId="AD" clId="Web-{A1EC0056-2A6D-DDDE-7A46-F6769D926184}" dt="2024-06-17T21:44:05.664" v="6"/>
          <ac:spMkLst>
            <pc:docMk/>
            <pc:sldMk cId="3394706910" sldId="321"/>
            <ac:spMk id="2" creationId="{3B65E980-0B94-023A-6937-65D66409A4ED}"/>
          </ac:spMkLst>
        </pc:spChg>
        <pc:spChg chg="add mod">
          <ac:chgData name="Elisa Piaia" userId="S::elisa.piaia@unipv.it::c9017f82-9032-41ea-a2c6-2af58f5320f2" providerId="AD" clId="Web-{A1EC0056-2A6D-DDDE-7A46-F6769D926184}" dt="2024-06-17T21:44:27.946" v="12" actId="20577"/>
          <ac:spMkLst>
            <pc:docMk/>
            <pc:sldMk cId="3394706910" sldId="321"/>
            <ac:spMk id="4" creationId="{7890807D-B725-A685-029F-52120814C1D7}"/>
          </ac:spMkLst>
        </pc:spChg>
        <pc:spChg chg="mod">
          <ac:chgData name="Elisa Piaia" userId="S::elisa.piaia@unipv.it::c9017f82-9032-41ea-a2c6-2af58f5320f2" providerId="AD" clId="Web-{A1EC0056-2A6D-DDDE-7A46-F6769D926184}" dt="2024-06-17T21:45:05.884" v="14"/>
          <ac:spMkLst>
            <pc:docMk/>
            <pc:sldMk cId="3394706910" sldId="321"/>
            <ac:spMk id="5" creationId="{154FE721-6FDF-EDB2-4B20-C92A840E7958}"/>
          </ac:spMkLst>
        </pc:spChg>
        <pc:spChg chg="add del mod">
          <ac:chgData name="Elisa Piaia" userId="S::elisa.piaia@unipv.it::c9017f82-9032-41ea-a2c6-2af58f5320f2" providerId="AD" clId="Web-{A1EC0056-2A6D-DDDE-7A46-F6769D926184}" dt="2024-06-17T21:44:44.524" v="13"/>
          <ac:spMkLst>
            <pc:docMk/>
            <pc:sldMk cId="3394706910" sldId="321"/>
            <ac:spMk id="7" creationId="{53B9CA92-2D7A-6DCE-1D98-D86245561180}"/>
          </ac:spMkLst>
        </pc:spChg>
      </pc:sldChg>
      <pc:sldChg chg="addSp delSp modSp">
        <pc:chgData name="Elisa Piaia" userId="S::elisa.piaia@unipv.it::c9017f82-9032-41ea-a2c6-2af58f5320f2" providerId="AD" clId="Web-{A1EC0056-2A6D-DDDE-7A46-F6769D926184}" dt="2024-06-17T22:34:18.741" v="205" actId="1076"/>
        <pc:sldMkLst>
          <pc:docMk/>
          <pc:sldMk cId="4262923000" sldId="322"/>
        </pc:sldMkLst>
        <pc:spChg chg="del">
          <ac:chgData name="Elisa Piaia" userId="S::elisa.piaia@unipv.it::c9017f82-9032-41ea-a2c6-2af58f5320f2" providerId="AD" clId="Web-{A1EC0056-2A6D-DDDE-7A46-F6769D926184}" dt="2024-06-17T22:24:27.924" v="108"/>
          <ac:spMkLst>
            <pc:docMk/>
            <pc:sldMk cId="4262923000" sldId="322"/>
            <ac:spMk id="2" creationId="{EAE6BC8F-E150-DFDC-C619-305EB7DA9CF2}"/>
          </ac:spMkLst>
        </pc:spChg>
        <pc:spChg chg="mod">
          <ac:chgData name="Elisa Piaia" userId="S::elisa.piaia@unipv.it::c9017f82-9032-41ea-a2c6-2af58f5320f2" providerId="AD" clId="Web-{A1EC0056-2A6D-DDDE-7A46-F6769D926184}" dt="2024-06-17T22:34:18.741" v="205" actId="1076"/>
          <ac:spMkLst>
            <pc:docMk/>
            <pc:sldMk cId="4262923000" sldId="322"/>
            <ac:spMk id="3" creationId="{C6F01543-A0B4-58D0-550E-8BE85A51B511}"/>
          </ac:spMkLst>
        </pc:spChg>
        <pc:spChg chg="add del">
          <ac:chgData name="Elisa Piaia" userId="S::elisa.piaia@unipv.it::c9017f82-9032-41ea-a2c6-2af58f5320f2" providerId="AD" clId="Web-{A1EC0056-2A6D-DDDE-7A46-F6769D926184}" dt="2024-06-17T22:24:22.705" v="107"/>
          <ac:spMkLst>
            <pc:docMk/>
            <pc:sldMk cId="4262923000" sldId="322"/>
            <ac:spMk id="5" creationId="{44BF453F-A55B-940C-12D5-27664A593553}"/>
          </ac:spMkLst>
        </pc:spChg>
        <pc:spChg chg="add del mod">
          <ac:chgData name="Elisa Piaia" userId="S::elisa.piaia@unipv.it::c9017f82-9032-41ea-a2c6-2af58f5320f2" providerId="AD" clId="Web-{A1EC0056-2A6D-DDDE-7A46-F6769D926184}" dt="2024-06-17T22:24:44.112" v="112"/>
          <ac:spMkLst>
            <pc:docMk/>
            <pc:sldMk cId="4262923000" sldId="322"/>
            <ac:spMk id="7" creationId="{B2402C19-5E52-2693-AB02-448B344CD7FC}"/>
          </ac:spMkLst>
        </pc:spChg>
        <pc:spChg chg="add del">
          <ac:chgData name="Elisa Piaia" userId="S::elisa.piaia@unipv.it::c9017f82-9032-41ea-a2c6-2af58f5320f2" providerId="AD" clId="Web-{A1EC0056-2A6D-DDDE-7A46-F6769D926184}" dt="2024-06-17T22:24:33.034" v="110"/>
          <ac:spMkLst>
            <pc:docMk/>
            <pc:sldMk cId="4262923000" sldId="322"/>
            <ac:spMk id="9" creationId="{F26A9726-2DA1-A0C3-98E3-DB5C68CA1C3F}"/>
          </ac:spMkLst>
        </pc:spChg>
        <pc:spChg chg="add mod">
          <ac:chgData name="Elisa Piaia" userId="S::elisa.piaia@unipv.it::c9017f82-9032-41ea-a2c6-2af58f5320f2" providerId="AD" clId="Web-{A1EC0056-2A6D-DDDE-7A46-F6769D926184}" dt="2024-06-17T22:25:05.191" v="119" actId="20577"/>
          <ac:spMkLst>
            <pc:docMk/>
            <pc:sldMk cId="4262923000" sldId="322"/>
            <ac:spMk id="11" creationId="{10C66E6B-77A7-E3DB-C334-C6C1332F99F4}"/>
          </ac:spMkLst>
        </pc:spChg>
      </pc:sldChg>
      <pc:sldChg chg="addSp delSp modSp">
        <pc:chgData name="Elisa Piaia" userId="S::elisa.piaia@unipv.it::c9017f82-9032-41ea-a2c6-2af58f5320f2" providerId="AD" clId="Web-{A1EC0056-2A6D-DDDE-7A46-F6769D926184}" dt="2024-06-17T22:33:57.052" v="204" actId="20577"/>
        <pc:sldMkLst>
          <pc:docMk/>
          <pc:sldMk cId="1406145580" sldId="323"/>
        </pc:sldMkLst>
        <pc:spChg chg="del">
          <ac:chgData name="Elisa Piaia" userId="S::elisa.piaia@unipv.it::c9017f82-9032-41ea-a2c6-2af58f5320f2" providerId="AD" clId="Web-{A1EC0056-2A6D-DDDE-7A46-F6769D926184}" dt="2024-06-17T22:29:46.107" v="165"/>
          <ac:spMkLst>
            <pc:docMk/>
            <pc:sldMk cId="1406145580" sldId="323"/>
            <ac:spMk id="2" creationId="{7E3BECCD-66C9-77BE-32DA-F6496178EE06}"/>
          </ac:spMkLst>
        </pc:spChg>
        <pc:spChg chg="mod">
          <ac:chgData name="Elisa Piaia" userId="S::elisa.piaia@unipv.it::c9017f82-9032-41ea-a2c6-2af58f5320f2" providerId="AD" clId="Web-{A1EC0056-2A6D-DDDE-7A46-F6769D926184}" dt="2024-06-17T22:33:57.052" v="204" actId="20577"/>
          <ac:spMkLst>
            <pc:docMk/>
            <pc:sldMk cId="1406145580" sldId="323"/>
            <ac:spMk id="3" creationId="{63A24D72-602A-BA0B-4523-EAD643B1442B}"/>
          </ac:spMkLst>
        </pc:spChg>
        <pc:spChg chg="add del mod">
          <ac:chgData name="Elisa Piaia" userId="S::elisa.piaia@unipv.it::c9017f82-9032-41ea-a2c6-2af58f5320f2" providerId="AD" clId="Web-{A1EC0056-2A6D-DDDE-7A46-F6769D926184}" dt="2024-06-17T22:29:55.904" v="166"/>
          <ac:spMkLst>
            <pc:docMk/>
            <pc:sldMk cId="1406145580" sldId="323"/>
            <ac:spMk id="5" creationId="{7BBC3749-4463-0379-AFCF-3758996BF77C}"/>
          </ac:spMkLst>
        </pc:spChg>
        <pc:spChg chg="add mod">
          <ac:chgData name="Elisa Piaia" userId="S::elisa.piaia@unipv.it::c9017f82-9032-41ea-a2c6-2af58f5320f2" providerId="AD" clId="Web-{A1EC0056-2A6D-DDDE-7A46-F6769D926184}" dt="2024-06-17T22:30:48.202" v="171" actId="20577"/>
          <ac:spMkLst>
            <pc:docMk/>
            <pc:sldMk cId="1406145580" sldId="323"/>
            <ac:spMk id="7" creationId="{0CE17C1E-D0C8-07DF-5237-B4041EC0F7DC}"/>
          </ac:spMkLst>
        </pc:spChg>
      </pc:sldChg>
      <pc:sldChg chg="addSp modSp add replId">
        <pc:chgData name="Elisa Piaia" userId="S::elisa.piaia@unipv.it::c9017f82-9032-41ea-a2c6-2af58f5320f2" providerId="AD" clId="Web-{A1EC0056-2A6D-DDDE-7A46-F6769D926184}" dt="2024-06-18T09:31:10.466" v="1332"/>
        <pc:sldMkLst>
          <pc:docMk/>
          <pc:sldMk cId="1887432934" sldId="324"/>
        </pc:sldMkLst>
        <pc:spChg chg="add mod">
          <ac:chgData name="Elisa Piaia" userId="S::elisa.piaia@unipv.it::c9017f82-9032-41ea-a2c6-2af58f5320f2" providerId="AD" clId="Web-{A1EC0056-2A6D-DDDE-7A46-F6769D926184}" dt="2024-06-18T09:27:43.512" v="1280" actId="1076"/>
          <ac:spMkLst>
            <pc:docMk/>
            <pc:sldMk cId="1887432934" sldId="324"/>
            <ac:spMk id="3" creationId="{5BCF0FD9-6769-F6D4-291D-B0FDEA820630}"/>
          </ac:spMkLst>
        </pc:spChg>
        <pc:graphicFrameChg chg="mod modGraphic">
          <ac:chgData name="Elisa Piaia" userId="S::elisa.piaia@unipv.it::c9017f82-9032-41ea-a2c6-2af58f5320f2" providerId="AD" clId="Web-{A1EC0056-2A6D-DDDE-7A46-F6769D926184}" dt="2024-06-18T09:31:10.466" v="1332"/>
          <ac:graphicFrameMkLst>
            <pc:docMk/>
            <pc:sldMk cId="1887432934" sldId="324"/>
            <ac:graphicFrameMk id="5" creationId="{5735F2C7-96F4-ED5F-F907-E8341CFF11AD}"/>
          </ac:graphicFrameMkLst>
        </pc:graphicFrameChg>
        <pc:picChg chg="add mod">
          <ac:chgData name="Elisa Piaia" userId="S::elisa.piaia@unipv.it::c9017f82-9032-41ea-a2c6-2af58f5320f2" providerId="AD" clId="Web-{A1EC0056-2A6D-DDDE-7A46-F6769D926184}" dt="2024-06-18T09:21:56.782" v="1174" actId="1076"/>
          <ac:picMkLst>
            <pc:docMk/>
            <pc:sldMk cId="1887432934" sldId="324"/>
            <ac:picMk id="2" creationId="{EFB05358-9DAD-7351-45A1-9859F36F1B34}"/>
          </ac:picMkLst>
        </pc:picChg>
      </pc:sldChg>
      <pc:sldChg chg="add del replId">
        <pc:chgData name="Elisa Piaia" userId="S::elisa.piaia@unipv.it::c9017f82-9032-41ea-a2c6-2af58f5320f2" providerId="AD" clId="Web-{A1EC0056-2A6D-DDDE-7A46-F6769D926184}" dt="2024-06-18T09:00:45.745" v="897"/>
        <pc:sldMkLst>
          <pc:docMk/>
          <pc:sldMk cId="4077238996" sldId="324"/>
        </pc:sldMkLst>
      </pc:sldChg>
      <pc:sldChg chg="add del replId">
        <pc:chgData name="Elisa Piaia" userId="S::elisa.piaia@unipv.it::c9017f82-9032-41ea-a2c6-2af58f5320f2" providerId="AD" clId="Web-{A1EC0056-2A6D-DDDE-7A46-F6769D926184}" dt="2024-06-18T09:14:49.342" v="1058"/>
        <pc:sldMkLst>
          <pc:docMk/>
          <pc:sldMk cId="2872837652" sldId="325"/>
        </pc:sldMkLst>
      </pc:sldChg>
    </pc:docChg>
  </pc:docChgLst>
  <pc:docChgLst>
    <pc:chgData name="Elisa Piaia" userId="S::elisa.piaia@unipv.it::c9017f82-9032-41ea-a2c6-2af58f5320f2" providerId="AD" clId="Web-{7779B6DE-55BC-040C-F895-B748D942C21C}"/>
    <pc:docChg chg="addSld delSld modSld sldOrd">
      <pc:chgData name="Elisa Piaia" userId="S::elisa.piaia@unipv.it::c9017f82-9032-41ea-a2c6-2af58f5320f2" providerId="AD" clId="Web-{7779B6DE-55BC-040C-F895-B748D942C21C}" dt="2024-04-20T20:59:53.747" v="1811" actId="20577"/>
      <pc:docMkLst>
        <pc:docMk/>
      </pc:docMkLst>
      <pc:sldChg chg="modSp">
        <pc:chgData name="Elisa Piaia" userId="S::elisa.piaia@unipv.it::c9017f82-9032-41ea-a2c6-2af58f5320f2" providerId="AD" clId="Web-{7779B6DE-55BC-040C-F895-B748D942C21C}" dt="2024-04-20T19:08:46.562" v="949" actId="14100"/>
        <pc:sldMkLst>
          <pc:docMk/>
          <pc:sldMk cId="3396918943" sldId="290"/>
        </pc:sldMkLst>
        <pc:spChg chg="mod">
          <ac:chgData name="Elisa Piaia" userId="S::elisa.piaia@unipv.it::c9017f82-9032-41ea-a2c6-2af58f5320f2" providerId="AD" clId="Web-{7779B6DE-55BC-040C-F895-B748D942C21C}" dt="2024-04-20T19:08:46.562" v="949" actId="14100"/>
          <ac:spMkLst>
            <pc:docMk/>
            <pc:sldMk cId="3396918943" sldId="290"/>
            <ac:spMk id="6" creationId="{809C3CCE-F540-33BB-4EAC-C2073A1786FD}"/>
          </ac:spMkLst>
        </pc:spChg>
      </pc:sldChg>
      <pc:sldChg chg="modSp ord">
        <pc:chgData name="Elisa Piaia" userId="S::elisa.piaia@unipv.it::c9017f82-9032-41ea-a2c6-2af58f5320f2" providerId="AD" clId="Web-{7779B6DE-55BC-040C-F895-B748D942C21C}" dt="2024-04-20T20:58:18.197" v="1797"/>
        <pc:sldMkLst>
          <pc:docMk/>
          <pc:sldMk cId="3959771578" sldId="293"/>
        </pc:sldMkLst>
        <pc:spChg chg="mod">
          <ac:chgData name="Elisa Piaia" userId="S::elisa.piaia@unipv.it::c9017f82-9032-41ea-a2c6-2af58f5320f2" providerId="AD" clId="Web-{7779B6DE-55BC-040C-F895-B748D942C21C}" dt="2024-04-20T20:36:45.761" v="1630"/>
          <ac:spMkLst>
            <pc:docMk/>
            <pc:sldMk cId="3959771578" sldId="293"/>
            <ac:spMk id="2" creationId="{9CA16E17-15FE-457E-B055-B230E0AAC80C}"/>
          </ac:spMkLst>
        </pc:spChg>
        <pc:spChg chg="mod">
          <ac:chgData name="Elisa Piaia" userId="S::elisa.piaia@unipv.it::c9017f82-9032-41ea-a2c6-2af58f5320f2" providerId="AD" clId="Web-{7779B6DE-55BC-040C-F895-B748D942C21C}" dt="2024-04-20T20:49:55.752" v="1702" actId="1076"/>
          <ac:spMkLst>
            <pc:docMk/>
            <pc:sldMk cId="3959771578" sldId="293"/>
            <ac:spMk id="3" creationId="{40DD5468-9585-FA50-3769-C0BF6B012952}"/>
          </ac:spMkLst>
        </pc:spChg>
        <pc:spChg chg="mod">
          <ac:chgData name="Elisa Piaia" userId="S::elisa.piaia@unipv.it::c9017f82-9032-41ea-a2c6-2af58f5320f2" providerId="AD" clId="Web-{7779B6DE-55BC-040C-F895-B748D942C21C}" dt="2024-04-20T20:49:45.174" v="1701" actId="1076"/>
          <ac:spMkLst>
            <pc:docMk/>
            <pc:sldMk cId="3959771578" sldId="293"/>
            <ac:spMk id="4" creationId="{39213FD0-A1B6-3F2C-1204-F72223A2DBDC}"/>
          </ac:spMkLst>
        </pc:spChg>
        <pc:spChg chg="mod">
          <ac:chgData name="Elisa Piaia" userId="S::elisa.piaia@unipv.it::c9017f82-9032-41ea-a2c6-2af58f5320f2" providerId="AD" clId="Web-{7779B6DE-55BC-040C-F895-B748D942C21C}" dt="2024-04-20T20:37:50.154" v="1632" actId="20577"/>
          <ac:spMkLst>
            <pc:docMk/>
            <pc:sldMk cId="3959771578" sldId="293"/>
            <ac:spMk id="5" creationId="{7978853D-AE93-975C-60C2-8A606615897E}"/>
          </ac:spMkLst>
        </pc:spChg>
        <pc:spChg chg="mod">
          <ac:chgData name="Elisa Piaia" userId="S::elisa.piaia@unipv.it::c9017f82-9032-41ea-a2c6-2af58f5320f2" providerId="AD" clId="Web-{7779B6DE-55BC-040C-F895-B748D942C21C}" dt="2024-04-20T20:49:37.455" v="1700" actId="1076"/>
          <ac:spMkLst>
            <pc:docMk/>
            <pc:sldMk cId="3959771578" sldId="293"/>
            <ac:spMk id="7" creationId="{6A5C9379-EDDB-FECA-4509-4D0F61FD2630}"/>
          </ac:spMkLst>
        </pc:spChg>
      </pc:sldChg>
      <pc:sldChg chg="addSp delSp modSp">
        <pc:chgData name="Elisa Piaia" userId="S::elisa.piaia@unipv.it::c9017f82-9032-41ea-a2c6-2af58f5320f2" providerId="AD" clId="Web-{7779B6DE-55BC-040C-F895-B748D942C21C}" dt="2024-04-20T20:35:30.774" v="1623"/>
        <pc:sldMkLst>
          <pc:docMk/>
          <pc:sldMk cId="2851491349" sldId="297"/>
        </pc:sldMkLst>
        <pc:spChg chg="add mod">
          <ac:chgData name="Elisa Piaia" userId="S::elisa.piaia@unipv.it::c9017f82-9032-41ea-a2c6-2af58f5320f2" providerId="AD" clId="Web-{7779B6DE-55BC-040C-F895-B748D942C21C}" dt="2024-04-20T20:35:10.356" v="1620" actId="1076"/>
          <ac:spMkLst>
            <pc:docMk/>
            <pc:sldMk cId="2851491349" sldId="297"/>
            <ac:spMk id="2" creationId="{C8FD11D7-A55A-6D90-FED4-301E72FFD6D7}"/>
          </ac:spMkLst>
        </pc:spChg>
        <pc:spChg chg="del mod">
          <ac:chgData name="Elisa Piaia" userId="S::elisa.piaia@unipv.it::c9017f82-9032-41ea-a2c6-2af58f5320f2" providerId="AD" clId="Web-{7779B6DE-55BC-040C-F895-B748D942C21C}" dt="2024-04-20T20:02:54.020" v="1577"/>
          <ac:spMkLst>
            <pc:docMk/>
            <pc:sldMk cId="2851491349" sldId="297"/>
            <ac:spMk id="3" creationId="{B89F61C7-4752-D178-EA51-8AEB43E85921}"/>
          </ac:spMkLst>
        </pc:spChg>
        <pc:spChg chg="mod">
          <ac:chgData name="Elisa Piaia" userId="S::elisa.piaia@unipv.it::c9017f82-9032-41ea-a2c6-2af58f5320f2" providerId="AD" clId="Web-{7779B6DE-55BC-040C-F895-B748D942C21C}" dt="2024-04-20T20:04:17.913" v="1594" actId="1076"/>
          <ac:spMkLst>
            <pc:docMk/>
            <pc:sldMk cId="2851491349" sldId="297"/>
            <ac:spMk id="10" creationId="{47F230F4-3728-1203-6D3D-25CCEFE91490}"/>
          </ac:spMkLst>
        </pc:spChg>
        <pc:spChg chg="mod">
          <ac:chgData name="Elisa Piaia" userId="S::elisa.piaia@unipv.it::c9017f82-9032-41ea-a2c6-2af58f5320f2" providerId="AD" clId="Web-{7779B6DE-55BC-040C-F895-B748D942C21C}" dt="2024-04-20T20:04:17.944" v="1595" actId="1076"/>
          <ac:spMkLst>
            <pc:docMk/>
            <pc:sldMk cId="2851491349" sldId="297"/>
            <ac:spMk id="12" creationId="{623E80BC-35F0-E5D4-EA5C-DEC311C935E3}"/>
          </ac:spMkLst>
        </pc:spChg>
        <pc:spChg chg="mod">
          <ac:chgData name="Elisa Piaia" userId="S::elisa.piaia@unipv.it::c9017f82-9032-41ea-a2c6-2af58f5320f2" providerId="AD" clId="Web-{7779B6DE-55BC-040C-F895-B748D942C21C}" dt="2024-04-20T19:36:18.817" v="1343" actId="20577"/>
          <ac:spMkLst>
            <pc:docMk/>
            <pc:sldMk cId="2851491349" sldId="297"/>
            <ac:spMk id="14" creationId="{37081E8E-C2FD-A215-0F7A-945CEB2F37E2}"/>
          </ac:spMkLst>
        </pc:spChg>
        <pc:graphicFrameChg chg="add mod modGraphic">
          <ac:chgData name="Elisa Piaia" userId="S::elisa.piaia@unipv.it::c9017f82-9032-41ea-a2c6-2af58f5320f2" providerId="AD" clId="Web-{7779B6DE-55BC-040C-F895-B748D942C21C}" dt="2024-04-20T20:34:48.569" v="1619"/>
          <ac:graphicFrameMkLst>
            <pc:docMk/>
            <pc:sldMk cId="2851491349" sldId="297"/>
            <ac:graphicFrameMk id="4" creationId="{8B1A4CA5-56A9-8572-D257-6603E4375F07}"/>
          </ac:graphicFrameMkLst>
        </pc:graphicFrameChg>
        <pc:graphicFrameChg chg="add del mod modGraphic">
          <ac:chgData name="Elisa Piaia" userId="S::elisa.piaia@unipv.it::c9017f82-9032-41ea-a2c6-2af58f5320f2" providerId="AD" clId="Web-{7779B6DE-55BC-040C-F895-B748D942C21C}" dt="2024-04-20T15:12:22.975" v="23"/>
          <ac:graphicFrameMkLst>
            <pc:docMk/>
            <pc:sldMk cId="2851491349" sldId="297"/>
            <ac:graphicFrameMk id="4" creationId="{CB59175C-E95A-536D-7D22-190C0B7A4819}"/>
          </ac:graphicFrameMkLst>
        </pc:graphicFrameChg>
        <pc:graphicFrameChg chg="add mod modGraphic">
          <ac:chgData name="Elisa Piaia" userId="S::elisa.piaia@unipv.it::c9017f82-9032-41ea-a2c6-2af58f5320f2" providerId="AD" clId="Web-{7779B6DE-55BC-040C-F895-B748D942C21C}" dt="2024-04-20T20:35:21.649" v="1622"/>
          <ac:graphicFrameMkLst>
            <pc:docMk/>
            <pc:sldMk cId="2851491349" sldId="297"/>
            <ac:graphicFrameMk id="6" creationId="{22911FEC-9D65-2D81-1ABB-35ED22C12CFB}"/>
          </ac:graphicFrameMkLst>
        </pc:graphicFrameChg>
        <pc:graphicFrameChg chg="add del mod">
          <ac:chgData name="Elisa Piaia" userId="S::elisa.piaia@unipv.it::c9017f82-9032-41ea-a2c6-2af58f5320f2" providerId="AD" clId="Web-{7779B6DE-55BC-040C-F895-B748D942C21C}" dt="2024-04-20T17:08:00.724" v="699"/>
          <ac:graphicFrameMkLst>
            <pc:docMk/>
            <pc:sldMk cId="2851491349" sldId="297"/>
            <ac:graphicFrameMk id="8" creationId="{0B4A5E87-61AC-8B1F-4299-AFE9CA7C00CB}"/>
          </ac:graphicFrameMkLst>
        </pc:graphicFrameChg>
        <pc:graphicFrameChg chg="add del mod">
          <ac:chgData name="Elisa Piaia" userId="S::elisa.piaia@unipv.it::c9017f82-9032-41ea-a2c6-2af58f5320f2" providerId="AD" clId="Web-{7779B6DE-55BC-040C-F895-B748D942C21C}" dt="2024-04-20T15:12:04.130" v="14"/>
          <ac:graphicFrameMkLst>
            <pc:docMk/>
            <pc:sldMk cId="2851491349" sldId="297"/>
            <ac:graphicFrameMk id="8" creationId="{53200696-9358-A830-E613-DB65F6E6F0C8}"/>
          </ac:graphicFrameMkLst>
        </pc:graphicFrameChg>
        <pc:graphicFrameChg chg="add mod modGraphic">
          <ac:chgData name="Elisa Piaia" userId="S::elisa.piaia@unipv.it::c9017f82-9032-41ea-a2c6-2af58f5320f2" providerId="AD" clId="Web-{7779B6DE-55BC-040C-F895-B748D942C21C}" dt="2024-04-20T20:34:39.163" v="1618"/>
          <ac:graphicFrameMkLst>
            <pc:docMk/>
            <pc:sldMk cId="2851491349" sldId="297"/>
            <ac:graphicFrameMk id="11" creationId="{F5956624-D0FE-63C5-55B5-725AA9F55DE0}"/>
          </ac:graphicFrameMkLst>
        </pc:graphicFrameChg>
        <pc:graphicFrameChg chg="add mod modGraphic">
          <ac:chgData name="Elisa Piaia" userId="S::elisa.piaia@unipv.it::c9017f82-9032-41ea-a2c6-2af58f5320f2" providerId="AD" clId="Web-{7779B6DE-55BC-040C-F895-B748D942C21C}" dt="2024-04-20T20:35:30.774" v="1623"/>
          <ac:graphicFrameMkLst>
            <pc:docMk/>
            <pc:sldMk cId="2851491349" sldId="297"/>
            <ac:graphicFrameMk id="13" creationId="{B4E30E96-DC40-4859-8B83-43EBC3865E9F}"/>
          </ac:graphicFrameMkLst>
        </pc:graphicFrameChg>
        <pc:picChg chg="del mod">
          <ac:chgData name="Elisa Piaia" userId="S::elisa.piaia@unipv.it::c9017f82-9032-41ea-a2c6-2af58f5320f2" providerId="AD" clId="Web-{7779B6DE-55BC-040C-F895-B748D942C21C}" dt="2024-04-20T16:57:05.915" v="525"/>
          <ac:picMkLst>
            <pc:docMk/>
            <pc:sldMk cId="2851491349" sldId="297"/>
            <ac:picMk id="5" creationId="{00D731E5-B270-C65C-9C6A-E848D085489B}"/>
          </ac:picMkLst>
        </pc:picChg>
        <pc:picChg chg="del mod">
          <ac:chgData name="Elisa Piaia" userId="S::elisa.piaia@unipv.it::c9017f82-9032-41ea-a2c6-2af58f5320f2" providerId="AD" clId="Web-{7779B6DE-55BC-040C-F895-B748D942C21C}" dt="2024-04-20T16:57:07.931" v="526"/>
          <ac:picMkLst>
            <pc:docMk/>
            <pc:sldMk cId="2851491349" sldId="297"/>
            <ac:picMk id="7" creationId="{24E497CF-6C80-7D15-9C81-143F5DCB428B}"/>
          </ac:picMkLst>
        </pc:picChg>
        <pc:picChg chg="del mod">
          <ac:chgData name="Elisa Piaia" userId="S::elisa.piaia@unipv.it::c9017f82-9032-41ea-a2c6-2af58f5320f2" providerId="AD" clId="Web-{7779B6DE-55BC-040C-F895-B748D942C21C}" dt="2024-04-20T17:12:16.407" v="900"/>
          <ac:picMkLst>
            <pc:docMk/>
            <pc:sldMk cId="2851491349" sldId="297"/>
            <ac:picMk id="9" creationId="{EBDC5DDB-2517-DC9B-3B7E-81A6D5329808}"/>
          </ac:picMkLst>
        </pc:picChg>
      </pc:sldChg>
      <pc:sldChg chg="addSp delSp modSp">
        <pc:chgData name="Elisa Piaia" userId="S::elisa.piaia@unipv.it::c9017f82-9032-41ea-a2c6-2af58f5320f2" providerId="AD" clId="Web-{7779B6DE-55BC-040C-F895-B748D942C21C}" dt="2024-04-20T20:35:55.134" v="1626" actId="1076"/>
        <pc:sldMkLst>
          <pc:docMk/>
          <pc:sldMk cId="1262455090" sldId="299"/>
        </pc:sldMkLst>
        <pc:spChg chg="del">
          <ac:chgData name="Elisa Piaia" userId="S::elisa.piaia@unipv.it::c9017f82-9032-41ea-a2c6-2af58f5320f2" providerId="AD" clId="Web-{7779B6DE-55BC-040C-F895-B748D942C21C}" dt="2024-04-20T19:09:04.375" v="952"/>
          <ac:spMkLst>
            <pc:docMk/>
            <pc:sldMk cId="1262455090" sldId="299"/>
            <ac:spMk id="3" creationId="{B89F61C7-4752-D178-EA51-8AEB43E85921}"/>
          </ac:spMkLst>
        </pc:spChg>
        <pc:spChg chg="add del mod">
          <ac:chgData name="Elisa Piaia" userId="S::elisa.piaia@unipv.it::c9017f82-9032-41ea-a2c6-2af58f5320f2" providerId="AD" clId="Web-{7779B6DE-55BC-040C-F895-B748D942C21C}" dt="2024-04-20T19:09:11.829" v="953"/>
          <ac:spMkLst>
            <pc:docMk/>
            <pc:sldMk cId="1262455090" sldId="299"/>
            <ac:spMk id="4" creationId="{F5D58FC6-9125-8CF2-572A-8FF15156FCEE}"/>
          </ac:spMkLst>
        </pc:spChg>
        <pc:spChg chg="add del mod">
          <ac:chgData name="Elisa Piaia" userId="S::elisa.piaia@unipv.it::c9017f82-9032-41ea-a2c6-2af58f5320f2" providerId="AD" clId="Web-{7779B6DE-55BC-040C-F895-B748D942C21C}" dt="2024-04-20T19:09:53.642" v="956"/>
          <ac:spMkLst>
            <pc:docMk/>
            <pc:sldMk cId="1262455090" sldId="299"/>
            <ac:spMk id="5" creationId="{B5A1FEA6-662C-6DFF-ECB9-E32130633AED}"/>
          </ac:spMkLst>
        </pc:spChg>
        <pc:spChg chg="add mod">
          <ac:chgData name="Elisa Piaia" userId="S::elisa.piaia@unipv.it::c9017f82-9032-41ea-a2c6-2af58f5320f2" providerId="AD" clId="Web-{7779B6DE-55BC-040C-F895-B748D942C21C}" dt="2024-04-20T19:30:03.947" v="1284" actId="1076"/>
          <ac:spMkLst>
            <pc:docMk/>
            <pc:sldMk cId="1262455090" sldId="299"/>
            <ac:spMk id="14" creationId="{4470B4FB-B36B-4C24-E590-2D28BF603E14}"/>
          </ac:spMkLst>
        </pc:spChg>
        <pc:spChg chg="add mod">
          <ac:chgData name="Elisa Piaia" userId="S::elisa.piaia@unipv.it::c9017f82-9032-41ea-a2c6-2af58f5320f2" providerId="AD" clId="Web-{7779B6DE-55BC-040C-F895-B748D942C21C}" dt="2024-04-20T20:35:55.134" v="1626" actId="1076"/>
          <ac:spMkLst>
            <pc:docMk/>
            <pc:sldMk cId="1262455090" sldId="299"/>
            <ac:spMk id="15" creationId="{1FE297F7-BD1F-DB94-D3BA-5E890CBE9D7B}"/>
          </ac:spMkLst>
        </pc:spChg>
        <pc:graphicFrameChg chg="add del mod modGraphic">
          <ac:chgData name="Elisa Piaia" userId="S::elisa.piaia@unipv.it::c9017f82-9032-41ea-a2c6-2af58f5320f2" providerId="AD" clId="Web-{7779B6DE-55BC-040C-F895-B748D942C21C}" dt="2024-04-20T19:10:48.097" v="982"/>
          <ac:graphicFrameMkLst>
            <pc:docMk/>
            <pc:sldMk cId="1262455090" sldId="299"/>
            <ac:graphicFrameMk id="9" creationId="{417EB43B-AD92-3CAD-B154-93691DFE4214}"/>
          </ac:graphicFrameMkLst>
        </pc:graphicFrameChg>
        <pc:graphicFrameChg chg="add del mod modGraphic">
          <ac:chgData name="Elisa Piaia" userId="S::elisa.piaia@unipv.it::c9017f82-9032-41ea-a2c6-2af58f5320f2" providerId="AD" clId="Web-{7779B6DE-55BC-040C-F895-B748D942C21C}" dt="2024-04-20T19:10:47.441" v="981"/>
          <ac:graphicFrameMkLst>
            <pc:docMk/>
            <pc:sldMk cId="1262455090" sldId="299"/>
            <ac:graphicFrameMk id="11" creationId="{2FBE88A5-88BC-BBB9-3C49-EC752257D423}"/>
          </ac:graphicFrameMkLst>
        </pc:graphicFrameChg>
        <pc:graphicFrameChg chg="add mod modGraphic">
          <ac:chgData name="Elisa Piaia" userId="S::elisa.piaia@unipv.it::c9017f82-9032-41ea-a2c6-2af58f5320f2" providerId="AD" clId="Web-{7779B6DE-55BC-040C-F895-B748D942C21C}" dt="2024-04-20T20:35:43.681" v="1624"/>
          <ac:graphicFrameMkLst>
            <pc:docMk/>
            <pc:sldMk cId="1262455090" sldId="299"/>
            <ac:graphicFrameMk id="12" creationId="{E772657E-1659-CFE2-6BB1-38F43F433009}"/>
          </ac:graphicFrameMkLst>
        </pc:graphicFrameChg>
        <pc:picChg chg="del mod">
          <ac:chgData name="Elisa Piaia" userId="S::elisa.piaia@unipv.it::c9017f82-9032-41ea-a2c6-2af58f5320f2" providerId="AD" clId="Web-{7779B6DE-55BC-040C-F895-B748D942C21C}" dt="2024-04-20T19:28:53.445" v="1278"/>
          <ac:picMkLst>
            <pc:docMk/>
            <pc:sldMk cId="1262455090" sldId="299"/>
            <ac:picMk id="6" creationId="{658B8255-7EB4-D2BC-602D-6FD65875B4F2}"/>
          </ac:picMkLst>
        </pc:picChg>
      </pc:sldChg>
      <pc:sldChg chg="del">
        <pc:chgData name="Elisa Piaia" userId="S::elisa.piaia@unipv.it::c9017f82-9032-41ea-a2c6-2af58f5320f2" providerId="AD" clId="Web-{7779B6DE-55BC-040C-F895-B748D942C21C}" dt="2024-04-20T19:42:49.594" v="1456"/>
        <pc:sldMkLst>
          <pc:docMk/>
          <pc:sldMk cId="1277746151" sldId="303"/>
        </pc:sldMkLst>
      </pc:sldChg>
      <pc:sldChg chg="addSp delSp modSp del">
        <pc:chgData name="Elisa Piaia" userId="S::elisa.piaia@unipv.it::c9017f82-9032-41ea-a2c6-2af58f5320f2" providerId="AD" clId="Web-{7779B6DE-55BC-040C-F895-B748D942C21C}" dt="2024-04-20T20:05:33.353" v="1605"/>
        <pc:sldMkLst>
          <pc:docMk/>
          <pc:sldMk cId="4058511462" sldId="306"/>
        </pc:sldMkLst>
        <pc:spChg chg="add mod">
          <ac:chgData name="Elisa Piaia" userId="S::elisa.piaia@unipv.it::c9017f82-9032-41ea-a2c6-2af58f5320f2" providerId="AD" clId="Web-{7779B6DE-55BC-040C-F895-B748D942C21C}" dt="2024-04-20T19:52:52.659" v="1521" actId="14100"/>
          <ac:spMkLst>
            <pc:docMk/>
            <pc:sldMk cId="4058511462" sldId="306"/>
            <ac:spMk id="3" creationId="{D299A4F4-93DA-649A-4A3E-7D2ED95F9833}"/>
          </ac:spMkLst>
        </pc:spChg>
        <pc:spChg chg="del">
          <ac:chgData name="Elisa Piaia" userId="S::elisa.piaia@unipv.it::c9017f82-9032-41ea-a2c6-2af58f5320f2" providerId="AD" clId="Web-{7779B6DE-55BC-040C-F895-B748D942C21C}" dt="2024-04-20T19:48:52.542" v="1486"/>
          <ac:spMkLst>
            <pc:docMk/>
            <pc:sldMk cId="4058511462" sldId="306"/>
            <ac:spMk id="4" creationId="{948C7BC4-D9A2-55BC-2356-3FEF3EA6F2FA}"/>
          </ac:spMkLst>
        </pc:spChg>
        <pc:spChg chg="add del mod">
          <ac:chgData name="Elisa Piaia" userId="S::elisa.piaia@unipv.it::c9017f82-9032-41ea-a2c6-2af58f5320f2" providerId="AD" clId="Web-{7779B6DE-55BC-040C-F895-B748D942C21C}" dt="2024-04-20T20:00:46.516" v="1564"/>
          <ac:spMkLst>
            <pc:docMk/>
            <pc:sldMk cId="4058511462" sldId="306"/>
            <ac:spMk id="6" creationId="{C8FD11D7-A55A-6D90-FED4-301E72FFD6D7}"/>
          </ac:spMkLst>
        </pc:spChg>
        <pc:spChg chg="mod">
          <ac:chgData name="Elisa Piaia" userId="S::elisa.piaia@unipv.it::c9017f82-9032-41ea-a2c6-2af58f5320f2" providerId="AD" clId="Web-{7779B6DE-55BC-040C-F895-B748D942C21C}" dt="2024-04-20T19:48:47.402" v="1485"/>
          <ac:spMkLst>
            <pc:docMk/>
            <pc:sldMk cId="4058511462" sldId="306"/>
            <ac:spMk id="7" creationId="{260921F9-079D-E5ED-A7E8-FB5CE3034F83}"/>
          </ac:spMkLst>
        </pc:spChg>
        <pc:spChg chg="add mod">
          <ac:chgData name="Elisa Piaia" userId="S::elisa.piaia@unipv.it::c9017f82-9032-41ea-a2c6-2af58f5320f2" providerId="AD" clId="Web-{7779B6DE-55BC-040C-F895-B748D942C21C}" dt="2024-04-20T19:59:38.889" v="1541" actId="14100"/>
          <ac:spMkLst>
            <pc:docMk/>
            <pc:sldMk cId="4058511462" sldId="306"/>
            <ac:spMk id="8" creationId="{9D464E01-EE5E-5FA1-6768-FE5C7A1C8C65}"/>
          </ac:spMkLst>
        </pc:spChg>
      </pc:sldChg>
      <pc:sldChg chg="addSp modSp">
        <pc:chgData name="Elisa Piaia" userId="S::elisa.piaia@unipv.it::c9017f82-9032-41ea-a2c6-2af58f5320f2" providerId="AD" clId="Web-{7779B6DE-55BC-040C-F895-B748D942C21C}" dt="2024-04-20T20:59:53.747" v="1811" actId="20577"/>
        <pc:sldMkLst>
          <pc:docMk/>
          <pc:sldMk cId="3837146641" sldId="307"/>
        </pc:sldMkLst>
        <pc:spChg chg="add mod">
          <ac:chgData name="Elisa Piaia" userId="S::elisa.piaia@unipv.it::c9017f82-9032-41ea-a2c6-2af58f5320f2" providerId="AD" clId="Web-{7779B6DE-55BC-040C-F895-B748D942C21C}" dt="2024-04-20T20:52:54.138" v="1737" actId="20577"/>
          <ac:spMkLst>
            <pc:docMk/>
            <pc:sldMk cId="3837146641" sldId="307"/>
            <ac:spMk id="3" creationId="{8C1686C0-1F7E-A23F-9642-9B4BDA395F2D}"/>
          </ac:spMkLst>
        </pc:spChg>
        <pc:spChg chg="add mod">
          <ac:chgData name="Elisa Piaia" userId="S::elisa.piaia@unipv.it::c9017f82-9032-41ea-a2c6-2af58f5320f2" providerId="AD" clId="Web-{7779B6DE-55BC-040C-F895-B748D942C21C}" dt="2024-04-20T20:59:53.747" v="1811" actId="20577"/>
          <ac:spMkLst>
            <pc:docMk/>
            <pc:sldMk cId="3837146641" sldId="307"/>
            <ac:spMk id="5" creationId="{B381CFBA-F264-0603-6C58-DEDE4F955E6D}"/>
          </ac:spMkLst>
        </pc:spChg>
        <pc:spChg chg="mod">
          <ac:chgData name="Elisa Piaia" userId="S::elisa.piaia@unipv.it::c9017f82-9032-41ea-a2c6-2af58f5320f2" providerId="AD" clId="Web-{7779B6DE-55BC-040C-F895-B748D942C21C}" dt="2024-04-20T20:08:28.233" v="1617" actId="20577"/>
          <ac:spMkLst>
            <pc:docMk/>
            <pc:sldMk cId="3837146641" sldId="307"/>
            <ac:spMk id="7" creationId="{260921F9-079D-E5ED-A7E8-FB5CE3034F83}"/>
          </ac:spMkLst>
        </pc:spChg>
      </pc:sldChg>
      <pc:sldChg chg="addSp modSp">
        <pc:chgData name="Elisa Piaia" userId="S::elisa.piaia@unipv.it::c9017f82-9032-41ea-a2c6-2af58f5320f2" providerId="AD" clId="Web-{7779B6DE-55BC-040C-F895-B748D942C21C}" dt="2024-04-20T20:47:27.294" v="1685"/>
        <pc:sldMkLst>
          <pc:docMk/>
          <pc:sldMk cId="1007095763" sldId="312"/>
        </pc:sldMkLst>
        <pc:spChg chg="add mod">
          <ac:chgData name="Elisa Piaia" userId="S::elisa.piaia@unipv.it::c9017f82-9032-41ea-a2c6-2af58f5320f2" providerId="AD" clId="Web-{7779B6DE-55BC-040C-F895-B748D942C21C}" dt="2024-04-20T20:47:20.512" v="1684" actId="1076"/>
          <ac:spMkLst>
            <pc:docMk/>
            <pc:sldMk cId="1007095763" sldId="312"/>
            <ac:spMk id="2" creationId="{EC83CD44-3A16-2C39-0043-40AE63E74962}"/>
          </ac:spMkLst>
        </pc:spChg>
        <pc:spChg chg="mod">
          <ac:chgData name="Elisa Piaia" userId="S::elisa.piaia@unipv.it::c9017f82-9032-41ea-a2c6-2af58f5320f2" providerId="AD" clId="Web-{7779B6DE-55BC-040C-F895-B748D942C21C}" dt="2024-04-20T20:47:27.294" v="1685"/>
          <ac:spMkLst>
            <pc:docMk/>
            <pc:sldMk cId="1007095763" sldId="312"/>
            <ac:spMk id="137" creationId="{00000000-0000-0000-0000-000000000000}"/>
          </ac:spMkLst>
        </pc:spChg>
      </pc:sldChg>
      <pc:sldChg chg="modSp">
        <pc:chgData name="Elisa Piaia" userId="S::elisa.piaia@unipv.it::c9017f82-9032-41ea-a2c6-2af58f5320f2" providerId="AD" clId="Web-{7779B6DE-55BC-040C-F895-B748D942C21C}" dt="2024-04-20T20:40:20.957" v="1636" actId="1076"/>
        <pc:sldMkLst>
          <pc:docMk/>
          <pc:sldMk cId="3086123629" sldId="314"/>
        </pc:sldMkLst>
        <pc:spChg chg="mod">
          <ac:chgData name="Elisa Piaia" userId="S::elisa.piaia@unipv.it::c9017f82-9032-41ea-a2c6-2af58f5320f2" providerId="AD" clId="Web-{7779B6DE-55BC-040C-F895-B748D942C21C}" dt="2024-04-20T20:40:20.957" v="1636" actId="1076"/>
          <ac:spMkLst>
            <pc:docMk/>
            <pc:sldMk cId="3086123629" sldId="314"/>
            <ac:spMk id="126" creationId="{00000000-0000-0000-0000-000000000000}"/>
          </ac:spMkLst>
        </pc:spChg>
        <pc:spChg chg="mod">
          <ac:chgData name="Elisa Piaia" userId="S::elisa.piaia@unipv.it::c9017f82-9032-41ea-a2c6-2af58f5320f2" providerId="AD" clId="Web-{7779B6DE-55BC-040C-F895-B748D942C21C}" dt="2024-04-20T20:40:03.237" v="1635"/>
          <ac:spMkLst>
            <pc:docMk/>
            <pc:sldMk cId="3086123629" sldId="314"/>
            <ac:spMk id="127" creationId="{00000000-0000-0000-0000-000000000000}"/>
          </ac:spMkLst>
        </pc:spChg>
      </pc:sldChg>
      <pc:sldChg chg="addSp delSp modSp add replId">
        <pc:chgData name="Elisa Piaia" userId="S::elisa.piaia@unipv.it::c9017f82-9032-41ea-a2c6-2af58f5320f2" providerId="AD" clId="Web-{7779B6DE-55BC-040C-F895-B748D942C21C}" dt="2024-04-20T20:36:20.245" v="1628" actId="1076"/>
        <pc:sldMkLst>
          <pc:docMk/>
          <pc:sldMk cId="1192361406" sldId="316"/>
        </pc:sldMkLst>
        <pc:spChg chg="add mod">
          <ac:chgData name="Elisa Piaia" userId="S::elisa.piaia@unipv.it::c9017f82-9032-41ea-a2c6-2af58f5320f2" providerId="AD" clId="Web-{7779B6DE-55BC-040C-F895-B748D942C21C}" dt="2024-04-20T19:42:32.937" v="1455"/>
          <ac:spMkLst>
            <pc:docMk/>
            <pc:sldMk cId="1192361406" sldId="316"/>
            <ac:spMk id="6" creationId="{BD6F0960-9A23-06BC-6FA9-218900F08B7F}"/>
          </ac:spMkLst>
        </pc:spChg>
        <pc:spChg chg="mod">
          <ac:chgData name="Elisa Piaia" userId="S::elisa.piaia@unipv.it::c9017f82-9032-41ea-a2c6-2af58f5320f2" providerId="AD" clId="Web-{7779B6DE-55BC-040C-F895-B748D942C21C}" dt="2024-04-20T19:35:34.269" v="1329" actId="20577"/>
          <ac:spMkLst>
            <pc:docMk/>
            <pc:sldMk cId="1192361406" sldId="316"/>
            <ac:spMk id="8" creationId="{C5E406C0-FD91-333F-254A-6C930ADF1983}"/>
          </ac:spMkLst>
        </pc:spChg>
        <pc:spChg chg="mod">
          <ac:chgData name="Elisa Piaia" userId="S::elisa.piaia@unipv.it::c9017f82-9032-41ea-a2c6-2af58f5320f2" providerId="AD" clId="Web-{7779B6DE-55BC-040C-F895-B748D942C21C}" dt="2024-04-20T20:36:20.245" v="1628" actId="1076"/>
          <ac:spMkLst>
            <pc:docMk/>
            <pc:sldMk cId="1192361406" sldId="316"/>
            <ac:spMk id="15" creationId="{1FE297F7-BD1F-DB94-D3BA-5E890CBE9D7B}"/>
          </ac:spMkLst>
        </pc:spChg>
        <pc:graphicFrameChg chg="add mod modGraphic">
          <ac:chgData name="Elisa Piaia" userId="S::elisa.piaia@unipv.it::c9017f82-9032-41ea-a2c6-2af58f5320f2" providerId="AD" clId="Web-{7779B6DE-55BC-040C-F895-B748D942C21C}" dt="2024-04-20T19:41:22.248" v="1434" actId="1076"/>
          <ac:graphicFrameMkLst>
            <pc:docMk/>
            <pc:sldMk cId="1192361406" sldId="316"/>
            <ac:graphicFrameMk id="5" creationId="{96B38AF8-A56A-7C46-7608-717312A44EA4}"/>
          </ac:graphicFrameMkLst>
        </pc:graphicFrameChg>
        <pc:graphicFrameChg chg="mod modGraphic">
          <ac:chgData name="Elisa Piaia" userId="S::elisa.piaia@unipv.it::c9017f82-9032-41ea-a2c6-2af58f5320f2" providerId="AD" clId="Web-{7779B6DE-55BC-040C-F895-B748D942C21C}" dt="2024-04-20T20:36:12.447" v="1627"/>
          <ac:graphicFrameMkLst>
            <pc:docMk/>
            <pc:sldMk cId="1192361406" sldId="316"/>
            <ac:graphicFrameMk id="12" creationId="{E772657E-1659-CFE2-6BB1-38F43F433009}"/>
          </ac:graphicFrameMkLst>
        </pc:graphicFrameChg>
        <pc:picChg chg="add del mod">
          <ac:chgData name="Elisa Piaia" userId="S::elisa.piaia@unipv.it::c9017f82-9032-41ea-a2c6-2af58f5320f2" providerId="AD" clId="Web-{7779B6DE-55BC-040C-F895-B748D942C21C}" dt="2024-04-20T19:42:06.671" v="1446"/>
          <ac:picMkLst>
            <pc:docMk/>
            <pc:sldMk cId="1192361406" sldId="316"/>
            <ac:picMk id="3" creationId="{69C73CBC-D78B-D766-5222-D828994CBF7E}"/>
          </ac:picMkLst>
        </pc:picChg>
      </pc:sldChg>
      <pc:sldChg chg="add ord replId">
        <pc:chgData name="Elisa Piaia" userId="S::elisa.piaia@unipv.it::c9017f82-9032-41ea-a2c6-2af58f5320f2" providerId="AD" clId="Web-{7779B6DE-55BC-040C-F895-B748D942C21C}" dt="2024-04-20T20:58:55.933" v="1801"/>
        <pc:sldMkLst>
          <pc:docMk/>
          <pc:sldMk cId="650122395" sldId="317"/>
        </pc:sldMkLst>
      </pc:sldChg>
      <pc:sldChg chg="add ord">
        <pc:chgData name="Elisa Piaia" userId="S::elisa.piaia@unipv.it::c9017f82-9032-41ea-a2c6-2af58f5320f2" providerId="AD" clId="Web-{7779B6DE-55BC-040C-F895-B748D942C21C}" dt="2024-04-20T20:58:37.557" v="1798"/>
        <pc:sldMkLst>
          <pc:docMk/>
          <pc:sldMk cId="2437938006" sldId="318"/>
        </pc:sldMkLst>
      </pc:sldChg>
    </pc:docChg>
  </pc:docChgLst>
  <pc:docChgLst>
    <pc:chgData name="Sara Li Causi" userId="S::sara.licausi@unipv.it::102c3898-7cb4-428e-b81c-f3edf2571926" providerId="AD" clId="Web-{E37474F2-DBF4-077D-EB4A-53146110FC4B}"/>
    <pc:docChg chg="mod delSld modSld">
      <pc:chgData name="Sara Li Causi" userId="S::sara.licausi@unipv.it::102c3898-7cb4-428e-b81c-f3edf2571926" providerId="AD" clId="Web-{E37474F2-DBF4-077D-EB4A-53146110FC4B}" dt="2024-04-21T21:58:57.599" v="77" actId="14100"/>
      <pc:docMkLst>
        <pc:docMk/>
      </pc:docMkLst>
      <pc:sldChg chg="modSp">
        <pc:chgData name="Sara Li Causi" userId="S::sara.licausi@unipv.it::102c3898-7cb4-428e-b81c-f3edf2571926" providerId="AD" clId="Web-{E37474F2-DBF4-077D-EB4A-53146110FC4B}" dt="2024-04-21T21:58:57.599" v="77" actId="14100"/>
        <pc:sldMkLst>
          <pc:docMk/>
          <pc:sldMk cId="3959771578" sldId="293"/>
        </pc:sldMkLst>
        <pc:spChg chg="mod">
          <ac:chgData name="Sara Li Causi" userId="S::sara.licausi@unipv.it::102c3898-7cb4-428e-b81c-f3edf2571926" providerId="AD" clId="Web-{E37474F2-DBF4-077D-EB4A-53146110FC4B}" dt="2024-04-21T21:58:57.599" v="77" actId="14100"/>
          <ac:spMkLst>
            <pc:docMk/>
            <pc:sldMk cId="3959771578" sldId="293"/>
            <ac:spMk id="3" creationId="{40DD5468-9585-FA50-3769-C0BF6B012952}"/>
          </ac:spMkLst>
        </pc:spChg>
        <pc:spChg chg="mod">
          <ac:chgData name="Sara Li Causi" userId="S::sara.licausi@unipv.it::102c3898-7cb4-428e-b81c-f3edf2571926" providerId="AD" clId="Web-{E37474F2-DBF4-077D-EB4A-53146110FC4B}" dt="2024-04-21T21:58:39.849" v="73" actId="20577"/>
          <ac:spMkLst>
            <pc:docMk/>
            <pc:sldMk cId="3959771578" sldId="293"/>
            <ac:spMk id="4" creationId="{39213FD0-A1B6-3F2C-1204-F72223A2DBDC}"/>
          </ac:spMkLst>
        </pc:spChg>
      </pc:sldChg>
      <pc:sldChg chg="addSp delSp modSp addCm">
        <pc:chgData name="Sara Li Causi" userId="S::sara.licausi@unipv.it::102c3898-7cb4-428e-b81c-f3edf2571926" providerId="AD" clId="Web-{E37474F2-DBF4-077D-EB4A-53146110FC4B}" dt="2024-04-21T21:54:24.057" v="51"/>
        <pc:sldMkLst>
          <pc:docMk/>
          <pc:sldMk cId="4237145045" sldId="296"/>
        </pc:sldMkLst>
        <pc:spChg chg="mod">
          <ac:chgData name="Sara Li Causi" userId="S::sara.licausi@unipv.it::102c3898-7cb4-428e-b81c-f3edf2571926" providerId="AD" clId="Web-{E37474F2-DBF4-077D-EB4A-53146110FC4B}" dt="2024-04-21T21:51:33.117" v="41" actId="20577"/>
          <ac:spMkLst>
            <pc:docMk/>
            <pc:sldMk cId="4237145045" sldId="296"/>
            <ac:spMk id="8" creationId="{63BDA7DC-45F0-337E-8F0B-3F385FCA7010}"/>
          </ac:spMkLst>
        </pc:spChg>
        <pc:spChg chg="add del mod">
          <ac:chgData name="Sara Li Causi" userId="S::sara.licausi@unipv.it::102c3898-7cb4-428e-b81c-f3edf2571926" providerId="AD" clId="Web-{E37474F2-DBF4-077D-EB4A-53146110FC4B}" dt="2024-04-21T21:52:34.274" v="49" actId="20577"/>
          <ac:spMkLst>
            <pc:docMk/>
            <pc:sldMk cId="4237145045" sldId="296"/>
            <ac:spMk id="13" creationId="{AF674ED8-0869-6B9B-9CD9-6B696E3E0D9B}"/>
          </ac:spMkLst>
        </pc:spChg>
        <pc:picChg chg="mod">
          <ac:chgData name="Sara Li Causi" userId="S::sara.licausi@unipv.it::102c3898-7cb4-428e-b81c-f3edf2571926" providerId="AD" clId="Web-{E37474F2-DBF4-077D-EB4A-53146110FC4B}" dt="2024-04-21T21:51:56.555" v="42" actId="1076"/>
          <ac:picMkLst>
            <pc:docMk/>
            <pc:sldMk cId="4237145045" sldId="296"/>
            <ac:picMk id="9" creationId="{E00789F9-62FF-5447-06BD-327135D598E5}"/>
          </ac:picMkLst>
        </pc:picChg>
        <pc:extLst>
          <p:ext xmlns:p="http://schemas.openxmlformats.org/presentationml/2006/main" uri="{D6D511B9-2390-475A-947B-AFAB55BFBCF1}">
            <pc226:cmChg xmlns:pc226="http://schemas.microsoft.com/office/powerpoint/2022/06/main/command" chg="add">
              <pc226:chgData name="Sara Li Causi" userId="S::sara.licausi@unipv.it::102c3898-7cb4-428e-b81c-f3edf2571926" providerId="AD" clId="Web-{E37474F2-DBF4-077D-EB4A-53146110FC4B}" dt="2024-04-21T21:54:24.057" v="51"/>
              <pc2:cmMkLst xmlns:pc2="http://schemas.microsoft.com/office/powerpoint/2019/9/main/command">
                <pc:docMk/>
                <pc:sldMk cId="4237145045" sldId="296"/>
                <pc2:cmMk id="{9C685EAC-01B2-4E9D-8ABE-B71684D1FFAD}"/>
              </pc2:cmMkLst>
            </pc226:cmChg>
          </p:ext>
        </pc:extLst>
      </pc:sldChg>
      <pc:sldChg chg="modSp">
        <pc:chgData name="Sara Li Causi" userId="S::sara.licausi@unipv.it::102c3898-7cb4-428e-b81c-f3edf2571926" providerId="AD" clId="Web-{E37474F2-DBF4-077D-EB4A-53146110FC4B}" dt="2024-04-21T21:56:17.355" v="65" actId="20577"/>
        <pc:sldMkLst>
          <pc:docMk/>
          <pc:sldMk cId="427497660" sldId="298"/>
        </pc:sldMkLst>
        <pc:spChg chg="mod">
          <ac:chgData name="Sara Li Causi" userId="S::sara.licausi@unipv.it::102c3898-7cb4-428e-b81c-f3edf2571926" providerId="AD" clId="Web-{E37474F2-DBF4-077D-EB4A-53146110FC4B}" dt="2024-04-21T21:56:17.355" v="65" actId="20577"/>
          <ac:spMkLst>
            <pc:docMk/>
            <pc:sldMk cId="427497660" sldId="298"/>
            <ac:spMk id="3" creationId="{E3E5D5E3-7329-43DD-40E0-D4B62554F8FF}"/>
          </ac:spMkLst>
        </pc:spChg>
      </pc:sldChg>
      <pc:sldChg chg="del">
        <pc:chgData name="Sara Li Causi" userId="S::sara.licausi@unipv.it::102c3898-7cb4-428e-b81c-f3edf2571926" providerId="AD" clId="Web-{E37474F2-DBF4-077D-EB4A-53146110FC4B}" dt="2024-04-21T21:48:09.739" v="0"/>
        <pc:sldMkLst>
          <pc:docMk/>
          <pc:sldMk cId="2912269841" sldId="302"/>
        </pc:sldMkLst>
      </pc:sldChg>
      <pc:sldChg chg="modSp">
        <pc:chgData name="Sara Li Causi" userId="S::sara.licausi@unipv.it::102c3898-7cb4-428e-b81c-f3edf2571926" providerId="AD" clId="Web-{E37474F2-DBF4-077D-EB4A-53146110FC4B}" dt="2024-04-21T21:56:20.684" v="66" actId="1076"/>
        <pc:sldMkLst>
          <pc:docMk/>
          <pc:sldMk cId="1853483739" sldId="305"/>
        </pc:sldMkLst>
        <pc:picChg chg="mod">
          <ac:chgData name="Sara Li Causi" userId="S::sara.licausi@unipv.it::102c3898-7cb4-428e-b81c-f3edf2571926" providerId="AD" clId="Web-{E37474F2-DBF4-077D-EB4A-53146110FC4B}" dt="2024-04-21T21:56:20.684" v="66" actId="1076"/>
          <ac:picMkLst>
            <pc:docMk/>
            <pc:sldMk cId="1853483739" sldId="305"/>
            <ac:picMk id="5" creationId="{58D2290F-4087-1087-9511-10875CBCA2DC}"/>
          </ac:picMkLst>
        </pc:picChg>
      </pc:sldChg>
      <pc:sldChg chg="delSp">
        <pc:chgData name="Sara Li Causi" userId="S::sara.licausi@unipv.it::102c3898-7cb4-428e-b81c-f3edf2571926" providerId="AD" clId="Web-{E37474F2-DBF4-077D-EB4A-53146110FC4B}" dt="2024-04-21T21:54:52.245" v="55"/>
        <pc:sldMkLst>
          <pc:docMk/>
          <pc:sldMk cId="1007095763" sldId="312"/>
        </pc:sldMkLst>
        <pc:picChg chg="del">
          <ac:chgData name="Sara Li Causi" userId="S::sara.licausi@unipv.it::102c3898-7cb4-428e-b81c-f3edf2571926" providerId="AD" clId="Web-{E37474F2-DBF4-077D-EB4A-53146110FC4B}" dt="2024-04-21T21:54:52.245" v="55"/>
          <ac:picMkLst>
            <pc:docMk/>
            <pc:sldMk cId="1007095763" sldId="312"/>
            <ac:picMk id="141" creationId="{00000000-0000-0000-0000-000000000000}"/>
          </ac:picMkLst>
        </pc:picChg>
      </pc:sldChg>
      <pc:sldChg chg="delSp">
        <pc:chgData name="Sara Li Causi" userId="S::sara.licausi@unipv.it::102c3898-7cb4-428e-b81c-f3edf2571926" providerId="AD" clId="Web-{E37474F2-DBF4-077D-EB4A-53146110FC4B}" dt="2024-04-21T21:54:43.557" v="54"/>
        <pc:sldMkLst>
          <pc:docMk/>
          <pc:sldMk cId="1858104072" sldId="313"/>
        </pc:sldMkLst>
        <pc:picChg chg="del">
          <ac:chgData name="Sara Li Causi" userId="S::sara.licausi@unipv.it::102c3898-7cb4-428e-b81c-f3edf2571926" providerId="AD" clId="Web-{E37474F2-DBF4-077D-EB4A-53146110FC4B}" dt="2024-04-21T21:54:43.557" v="54"/>
          <ac:picMkLst>
            <pc:docMk/>
            <pc:sldMk cId="1858104072" sldId="313"/>
            <ac:picMk id="114" creationId="{00000000-0000-0000-0000-000000000000}"/>
          </ac:picMkLst>
        </pc:picChg>
      </pc:sldChg>
      <pc:sldChg chg="delSp">
        <pc:chgData name="Sara Li Causi" userId="S::sara.licausi@unipv.it::102c3898-7cb4-428e-b81c-f3edf2571926" providerId="AD" clId="Web-{E37474F2-DBF4-077D-EB4A-53146110FC4B}" dt="2024-04-21T21:54:39.932" v="53"/>
        <pc:sldMkLst>
          <pc:docMk/>
          <pc:sldMk cId="3086123629" sldId="314"/>
        </pc:sldMkLst>
        <pc:picChg chg="del">
          <ac:chgData name="Sara Li Causi" userId="S::sara.licausi@unipv.it::102c3898-7cb4-428e-b81c-f3edf2571926" providerId="AD" clId="Web-{E37474F2-DBF4-077D-EB4A-53146110FC4B}" dt="2024-04-21T21:54:39.932" v="53"/>
          <ac:picMkLst>
            <pc:docMk/>
            <pc:sldMk cId="3086123629" sldId="314"/>
            <ac:picMk id="131" creationId="{00000000-0000-0000-0000-000000000000}"/>
          </ac:picMkLst>
        </pc:picChg>
      </pc:sldChg>
      <pc:sldChg chg="delSp">
        <pc:chgData name="Sara Li Causi" userId="S::sara.licausi@unipv.it::102c3898-7cb4-428e-b81c-f3edf2571926" providerId="AD" clId="Web-{E37474F2-DBF4-077D-EB4A-53146110FC4B}" dt="2024-04-21T21:54:35.870" v="52"/>
        <pc:sldMkLst>
          <pc:docMk/>
          <pc:sldMk cId="1172495090" sldId="315"/>
        </pc:sldMkLst>
        <pc:picChg chg="del">
          <ac:chgData name="Sara Li Causi" userId="S::sara.licausi@unipv.it::102c3898-7cb4-428e-b81c-f3edf2571926" providerId="AD" clId="Web-{E37474F2-DBF4-077D-EB4A-53146110FC4B}" dt="2024-04-21T21:54:35.870" v="52"/>
          <ac:picMkLst>
            <pc:docMk/>
            <pc:sldMk cId="1172495090" sldId="315"/>
            <ac:picMk id="141" creationId="{00000000-0000-0000-0000-000000000000}"/>
          </ac:picMkLst>
        </pc:picChg>
      </pc:sldChg>
      <pc:sldChg chg="delSp modSp">
        <pc:chgData name="Sara Li Causi" userId="S::sara.licausi@unipv.it::102c3898-7cb4-428e-b81c-f3edf2571926" providerId="AD" clId="Web-{E37474F2-DBF4-077D-EB4A-53146110FC4B}" dt="2024-04-21T21:57:40.422" v="68"/>
        <pc:sldMkLst>
          <pc:docMk/>
          <pc:sldMk cId="1192361406" sldId="316"/>
        </pc:sldMkLst>
        <pc:spChg chg="del mod">
          <ac:chgData name="Sara Li Causi" userId="S::sara.licausi@unipv.it::102c3898-7cb4-428e-b81c-f3edf2571926" providerId="AD" clId="Web-{E37474F2-DBF4-077D-EB4A-53146110FC4B}" dt="2024-04-21T21:57:40.422" v="68"/>
          <ac:spMkLst>
            <pc:docMk/>
            <pc:sldMk cId="1192361406" sldId="316"/>
            <ac:spMk id="6" creationId="{BD6F0960-9A23-06BC-6FA9-218900F08B7F}"/>
          </ac:spMkLst>
        </pc:spChg>
      </pc:sldChg>
    </pc:docChg>
  </pc:docChgLst>
  <pc:docChgLst>
    <pc:chgData name="Elisa Piaia" userId="S::elisa.piaia@unipv.it::c9017f82-9032-41ea-a2c6-2af58f5320f2" providerId="AD" clId="Web-{29D5A95F-1265-543E-C285-B752E0FE01DF}"/>
    <pc:docChg chg="modSld">
      <pc:chgData name="Elisa Piaia" userId="S::elisa.piaia@unipv.it::c9017f82-9032-41ea-a2c6-2af58f5320f2" providerId="AD" clId="Web-{29D5A95F-1265-543E-C285-B752E0FE01DF}" dt="2024-06-15T17:27:05.312" v="4" actId="20577"/>
      <pc:docMkLst>
        <pc:docMk/>
      </pc:docMkLst>
      <pc:sldChg chg="modSp">
        <pc:chgData name="Elisa Piaia" userId="S::elisa.piaia@unipv.it::c9017f82-9032-41ea-a2c6-2af58f5320f2" providerId="AD" clId="Web-{29D5A95F-1265-543E-C285-B752E0FE01DF}" dt="2024-06-15T17:27:05.312" v="4" actId="20577"/>
        <pc:sldMkLst>
          <pc:docMk/>
          <pc:sldMk cId="3086123629" sldId="314"/>
        </pc:sldMkLst>
        <pc:spChg chg="mod">
          <ac:chgData name="Elisa Piaia" userId="S::elisa.piaia@unipv.it::c9017f82-9032-41ea-a2c6-2af58f5320f2" providerId="AD" clId="Web-{29D5A95F-1265-543E-C285-B752E0FE01DF}" dt="2024-06-15T17:27:05.312" v="4" actId="20577"/>
          <ac:spMkLst>
            <pc:docMk/>
            <pc:sldMk cId="3086123629" sldId="314"/>
            <ac:spMk id="2" creationId="{B959D339-4F47-89D7-154E-37CF7DD643D4}"/>
          </ac:spMkLst>
        </pc:spChg>
      </pc:sldChg>
      <pc:sldChg chg="modSp">
        <pc:chgData name="Elisa Piaia" userId="S::elisa.piaia@unipv.it::c9017f82-9032-41ea-a2c6-2af58f5320f2" providerId="AD" clId="Web-{29D5A95F-1265-543E-C285-B752E0FE01DF}" dt="2024-06-15T17:22:30.077" v="2" actId="1076"/>
        <pc:sldMkLst>
          <pc:docMk/>
          <pc:sldMk cId="3394706910" sldId="321"/>
        </pc:sldMkLst>
        <pc:picChg chg="mod">
          <ac:chgData name="Elisa Piaia" userId="S::elisa.piaia@unipv.it::c9017f82-9032-41ea-a2c6-2af58f5320f2" providerId="AD" clId="Web-{29D5A95F-1265-543E-C285-B752E0FE01DF}" dt="2024-06-15T17:22:30.077" v="2" actId="1076"/>
          <ac:picMkLst>
            <pc:docMk/>
            <pc:sldMk cId="3394706910" sldId="321"/>
            <ac:picMk id="7" creationId="{88FA23F9-9C9C-C1B2-9F0B-83C820B58CF9}"/>
          </ac:picMkLst>
        </pc:picChg>
      </pc:sldChg>
    </pc:docChg>
  </pc:docChgLst>
  <pc:docChgLst>
    <pc:chgData name="Sara Li Causi" userId="102c3898-7cb4-428e-b81c-f3edf2571926" providerId="ADAL" clId="{7760627C-986A-4A03-8C20-0EB66EB23B64}"/>
    <pc:docChg chg="custSel addSld modSld sldOrd">
      <pc:chgData name="Sara Li Causi" userId="102c3898-7cb4-428e-b81c-f3edf2571926" providerId="ADAL" clId="{7760627C-986A-4A03-8C20-0EB66EB23B64}" dt="2024-06-18T19:18:21.327" v="389" actId="12"/>
      <pc:docMkLst>
        <pc:docMk/>
      </pc:docMkLst>
      <pc:sldChg chg="modSp mod">
        <pc:chgData name="Sara Li Causi" userId="102c3898-7cb4-428e-b81c-f3edf2571926" providerId="ADAL" clId="{7760627C-986A-4A03-8C20-0EB66EB23B64}" dt="2024-06-18T18:05:55.999" v="4" actId="20577"/>
        <pc:sldMkLst>
          <pc:docMk/>
          <pc:sldMk cId="2851491349" sldId="297"/>
        </pc:sldMkLst>
        <pc:spChg chg="mod">
          <ac:chgData name="Sara Li Causi" userId="102c3898-7cb4-428e-b81c-f3edf2571926" providerId="ADAL" clId="{7760627C-986A-4A03-8C20-0EB66EB23B64}" dt="2024-06-18T18:05:55.999" v="4" actId="20577"/>
          <ac:spMkLst>
            <pc:docMk/>
            <pc:sldMk cId="2851491349" sldId="297"/>
            <ac:spMk id="2" creationId="{C8FD11D7-A55A-6D90-FED4-301E72FFD6D7}"/>
          </ac:spMkLst>
        </pc:spChg>
      </pc:sldChg>
      <pc:sldChg chg="modSp mod">
        <pc:chgData name="Sara Li Causi" userId="102c3898-7cb4-428e-b81c-f3edf2571926" providerId="ADAL" clId="{7760627C-986A-4A03-8C20-0EB66EB23B64}" dt="2024-06-18T18:07:08.284" v="6" actId="20577"/>
        <pc:sldMkLst>
          <pc:docMk/>
          <pc:sldMk cId="1262455090" sldId="299"/>
        </pc:sldMkLst>
        <pc:spChg chg="mod">
          <ac:chgData name="Sara Li Causi" userId="102c3898-7cb4-428e-b81c-f3edf2571926" providerId="ADAL" clId="{7760627C-986A-4A03-8C20-0EB66EB23B64}" dt="2024-06-18T18:07:08.284" v="6" actId="20577"/>
          <ac:spMkLst>
            <pc:docMk/>
            <pc:sldMk cId="1262455090" sldId="299"/>
            <ac:spMk id="14" creationId="{4470B4FB-B36B-4C24-E590-2D28BF603E14}"/>
          </ac:spMkLst>
        </pc:spChg>
      </pc:sldChg>
      <pc:sldChg chg="modSp mod">
        <pc:chgData name="Sara Li Causi" userId="102c3898-7cb4-428e-b81c-f3edf2571926" providerId="ADAL" clId="{7760627C-986A-4A03-8C20-0EB66EB23B64}" dt="2024-06-18T18:46:07.205" v="49" actId="20577"/>
        <pc:sldMkLst>
          <pc:docMk/>
          <pc:sldMk cId="2437938006" sldId="318"/>
        </pc:sldMkLst>
        <pc:spChg chg="mod">
          <ac:chgData name="Sara Li Causi" userId="102c3898-7cb4-428e-b81c-f3edf2571926" providerId="ADAL" clId="{7760627C-986A-4A03-8C20-0EB66EB23B64}" dt="2024-06-18T18:46:07.205" v="49" actId="20577"/>
          <ac:spMkLst>
            <pc:docMk/>
            <pc:sldMk cId="2437938006" sldId="318"/>
            <ac:spMk id="4" creationId="{574CDC59-50C4-8772-BA82-73823C2B022A}"/>
          </ac:spMkLst>
        </pc:spChg>
      </pc:sldChg>
      <pc:sldChg chg="modSp mod">
        <pc:chgData name="Sara Li Causi" userId="102c3898-7cb4-428e-b81c-f3edf2571926" providerId="ADAL" clId="{7760627C-986A-4A03-8C20-0EB66EB23B64}" dt="2024-06-18T18:38:37.965" v="39" actId="1036"/>
        <pc:sldMkLst>
          <pc:docMk/>
          <pc:sldMk cId="1173726398" sldId="319"/>
        </pc:sldMkLst>
        <pc:picChg chg="mod">
          <ac:chgData name="Sara Li Causi" userId="102c3898-7cb4-428e-b81c-f3edf2571926" providerId="ADAL" clId="{7760627C-986A-4A03-8C20-0EB66EB23B64}" dt="2024-06-18T18:38:37.965" v="39" actId="1036"/>
          <ac:picMkLst>
            <pc:docMk/>
            <pc:sldMk cId="1173726398" sldId="319"/>
            <ac:picMk id="5" creationId="{8C7BF2F9-0460-CC38-E642-DDE803103CD6}"/>
          </ac:picMkLst>
        </pc:picChg>
      </pc:sldChg>
      <pc:sldChg chg="ord">
        <pc:chgData name="Sara Li Causi" userId="102c3898-7cb4-428e-b81c-f3edf2571926" providerId="ADAL" clId="{7760627C-986A-4A03-8C20-0EB66EB23B64}" dt="2024-06-18T17:52:49.707" v="1"/>
        <pc:sldMkLst>
          <pc:docMk/>
          <pc:sldMk cId="1064850625" sldId="320"/>
        </pc:sldMkLst>
      </pc:sldChg>
      <pc:sldChg chg="modSp mod">
        <pc:chgData name="Sara Li Causi" userId="102c3898-7cb4-428e-b81c-f3edf2571926" providerId="ADAL" clId="{7760627C-986A-4A03-8C20-0EB66EB23B64}" dt="2024-06-18T18:58:31.227" v="50" actId="1036"/>
        <pc:sldMkLst>
          <pc:docMk/>
          <pc:sldMk cId="1887432934" sldId="324"/>
        </pc:sldMkLst>
        <pc:picChg chg="mod">
          <ac:chgData name="Sara Li Causi" userId="102c3898-7cb4-428e-b81c-f3edf2571926" providerId="ADAL" clId="{7760627C-986A-4A03-8C20-0EB66EB23B64}" dt="2024-06-18T18:58:31.227" v="50" actId="1036"/>
          <ac:picMkLst>
            <pc:docMk/>
            <pc:sldMk cId="1887432934" sldId="324"/>
            <ac:picMk id="2" creationId="{EFB05358-9DAD-7351-45A1-9859F36F1B34}"/>
          </ac:picMkLst>
        </pc:picChg>
      </pc:sldChg>
      <pc:sldChg chg="addSp modSp new mod">
        <pc:chgData name="Sara Li Causi" userId="102c3898-7cb4-428e-b81c-f3edf2571926" providerId="ADAL" clId="{7760627C-986A-4A03-8C20-0EB66EB23B64}" dt="2024-06-18T19:18:21.327" v="389" actId="12"/>
        <pc:sldMkLst>
          <pc:docMk/>
          <pc:sldMk cId="450092823" sldId="327"/>
        </pc:sldMkLst>
        <pc:spChg chg="mod">
          <ac:chgData name="Sara Li Causi" userId="102c3898-7cb4-428e-b81c-f3edf2571926" providerId="ADAL" clId="{7760627C-986A-4A03-8C20-0EB66EB23B64}" dt="2024-06-18T18:20:08.013" v="33" actId="1076"/>
          <ac:spMkLst>
            <pc:docMk/>
            <pc:sldMk cId="450092823" sldId="327"/>
            <ac:spMk id="2" creationId="{CB1B6A53-8056-F3CB-7E09-1F200FAC64DA}"/>
          </ac:spMkLst>
        </pc:spChg>
        <pc:spChg chg="mod">
          <ac:chgData name="Sara Li Causi" userId="102c3898-7cb4-428e-b81c-f3edf2571926" providerId="ADAL" clId="{7760627C-986A-4A03-8C20-0EB66EB23B64}" dt="2024-06-18T19:08:07.851" v="98" actId="2711"/>
          <ac:spMkLst>
            <pc:docMk/>
            <pc:sldMk cId="450092823" sldId="327"/>
            <ac:spMk id="3" creationId="{F20D2FFC-6E2D-1C3A-B7CE-4E3DBE395F91}"/>
          </ac:spMkLst>
        </pc:spChg>
        <pc:spChg chg="add mod">
          <ac:chgData name="Sara Li Causi" userId="102c3898-7cb4-428e-b81c-f3edf2571926" providerId="ADAL" clId="{7760627C-986A-4A03-8C20-0EB66EB23B64}" dt="2024-06-18T19:18:21.327" v="389" actId="12"/>
          <ac:spMkLst>
            <pc:docMk/>
            <pc:sldMk cId="450092823" sldId="327"/>
            <ac:spMk id="4" creationId="{6A5605E3-AFEA-A416-CAAF-A43011409A74}"/>
          </ac:spMkLst>
        </pc:spChg>
      </pc:sldChg>
    </pc:docChg>
  </pc:docChgLst>
  <pc:docChgLst>
    <pc:chgData name="Sara Li Causi" userId="102c3898-7cb4-428e-b81c-f3edf2571926" providerId="ADAL" clId="{851B9863-DAFF-4BA5-94EC-80A0DE1B50C1}"/>
    <pc:docChg chg="undo custSel addSld delSld modSld sldOrd">
      <pc:chgData name="Sara Li Causi" userId="102c3898-7cb4-428e-b81c-f3edf2571926" providerId="ADAL" clId="{851B9863-DAFF-4BA5-94EC-80A0DE1B50C1}" dt="2024-04-18T14:22:55.976" v="465"/>
      <pc:docMkLst>
        <pc:docMk/>
      </pc:docMkLst>
      <pc:sldChg chg="addSp delSp modSp mod">
        <pc:chgData name="Sara Li Causi" userId="102c3898-7cb4-428e-b81c-f3edf2571926" providerId="ADAL" clId="{851B9863-DAFF-4BA5-94EC-80A0DE1B50C1}" dt="2024-04-18T12:51:30.334" v="282" actId="1076"/>
        <pc:sldMkLst>
          <pc:docMk/>
          <pc:sldMk cId="0" sldId="257"/>
        </pc:sldMkLst>
        <pc:spChg chg="add">
          <ac:chgData name="Sara Li Causi" userId="102c3898-7cb4-428e-b81c-f3edf2571926" providerId="ADAL" clId="{851B9863-DAFF-4BA5-94EC-80A0DE1B50C1}" dt="2024-04-18T12:38:56.369" v="139"/>
          <ac:spMkLst>
            <pc:docMk/>
            <pc:sldMk cId="0" sldId="257"/>
            <ac:spMk id="2" creationId="{8124B09A-F8CA-0FD7-C38E-101F436EE277}"/>
          </ac:spMkLst>
        </pc:spChg>
        <pc:spChg chg="add mod">
          <ac:chgData name="Sara Li Causi" userId="102c3898-7cb4-428e-b81c-f3edf2571926" providerId="ADAL" clId="{851B9863-DAFF-4BA5-94EC-80A0DE1B50C1}" dt="2024-04-18T12:39:07.182" v="145"/>
          <ac:spMkLst>
            <pc:docMk/>
            <pc:sldMk cId="0" sldId="257"/>
            <ac:spMk id="3" creationId="{2C8434CC-45E2-E1ED-66BC-DED23232B39F}"/>
          </ac:spMkLst>
        </pc:spChg>
        <pc:spChg chg="add mod">
          <ac:chgData name="Sara Li Causi" userId="102c3898-7cb4-428e-b81c-f3edf2571926" providerId="ADAL" clId="{851B9863-DAFF-4BA5-94EC-80A0DE1B50C1}" dt="2024-04-18T12:39:01.119" v="144"/>
          <ac:spMkLst>
            <pc:docMk/>
            <pc:sldMk cId="0" sldId="257"/>
            <ac:spMk id="4" creationId="{55C17549-E3FE-6631-CC2B-880101C9F33A}"/>
          </ac:spMkLst>
        </pc:spChg>
        <pc:spChg chg="add mod">
          <ac:chgData name="Sara Li Causi" userId="102c3898-7cb4-428e-b81c-f3edf2571926" providerId="ADAL" clId="{851B9863-DAFF-4BA5-94EC-80A0DE1B50C1}" dt="2024-04-18T12:39:00.916" v="143"/>
          <ac:spMkLst>
            <pc:docMk/>
            <pc:sldMk cId="0" sldId="257"/>
            <ac:spMk id="5" creationId="{CFBE8534-2EA3-98C4-FCEE-3E4C83AF0A08}"/>
          </ac:spMkLst>
        </pc:spChg>
        <pc:spChg chg="add del mod">
          <ac:chgData name="Sara Li Causi" userId="102c3898-7cb4-428e-b81c-f3edf2571926" providerId="ADAL" clId="{851B9863-DAFF-4BA5-94EC-80A0DE1B50C1}" dt="2024-04-18T12:45:56.995" v="180" actId="47"/>
          <ac:spMkLst>
            <pc:docMk/>
            <pc:sldMk cId="0" sldId="257"/>
            <ac:spMk id="6" creationId="{6E17B92E-F6A9-51D1-D74A-DA5879DC7A23}"/>
          </ac:spMkLst>
        </pc:spChg>
        <pc:spChg chg="add del mod">
          <ac:chgData name="Sara Li Causi" userId="102c3898-7cb4-428e-b81c-f3edf2571926" providerId="ADAL" clId="{851B9863-DAFF-4BA5-94EC-80A0DE1B50C1}" dt="2024-04-18T12:45:55.294" v="179" actId="47"/>
          <ac:spMkLst>
            <pc:docMk/>
            <pc:sldMk cId="0" sldId="257"/>
            <ac:spMk id="7" creationId="{9A76EB7D-021B-436A-8420-1E2BE92FF7D4}"/>
          </ac:spMkLst>
        </pc:spChg>
        <pc:spChg chg="add mod">
          <ac:chgData name="Sara Li Causi" userId="102c3898-7cb4-428e-b81c-f3edf2571926" providerId="ADAL" clId="{851B9863-DAFF-4BA5-94EC-80A0DE1B50C1}" dt="2024-04-18T12:51:25.944" v="281" actId="1076"/>
          <ac:spMkLst>
            <pc:docMk/>
            <pc:sldMk cId="0" sldId="257"/>
            <ac:spMk id="8" creationId="{37BF3F0F-EE19-E738-945D-20D13CA7B982}"/>
          </ac:spMkLst>
        </pc:spChg>
        <pc:spChg chg="add mod">
          <ac:chgData name="Sara Li Causi" userId="102c3898-7cb4-428e-b81c-f3edf2571926" providerId="ADAL" clId="{851B9863-DAFF-4BA5-94EC-80A0DE1B50C1}" dt="2024-04-18T12:51:30.334" v="282" actId="1076"/>
          <ac:spMkLst>
            <pc:docMk/>
            <pc:sldMk cId="0" sldId="257"/>
            <ac:spMk id="9" creationId="{8466F8D2-1E94-3428-8AB8-77C685622A58}"/>
          </ac:spMkLst>
        </pc:spChg>
        <pc:spChg chg="add mod">
          <ac:chgData name="Sara Li Causi" userId="102c3898-7cb4-428e-b81c-f3edf2571926" providerId="ADAL" clId="{851B9863-DAFF-4BA5-94EC-80A0DE1B50C1}" dt="2024-04-18T12:51:25.944" v="281" actId="1076"/>
          <ac:spMkLst>
            <pc:docMk/>
            <pc:sldMk cId="0" sldId="257"/>
            <ac:spMk id="10" creationId="{8806EAF1-EDC4-D921-F405-56D182DAE27E}"/>
          </ac:spMkLst>
        </pc:spChg>
        <pc:picChg chg="add del">
          <ac:chgData name="Sara Li Causi" userId="102c3898-7cb4-428e-b81c-f3edf2571926" providerId="ADAL" clId="{851B9863-DAFF-4BA5-94EC-80A0DE1B50C1}" dt="2024-04-18T12:44:58.953" v="172" actId="478"/>
          <ac:picMkLst>
            <pc:docMk/>
            <pc:sldMk cId="0" sldId="257"/>
            <ac:picMk id="92" creationId="{00000000-0000-0000-0000-000000000000}"/>
          </ac:picMkLst>
        </pc:picChg>
      </pc:sldChg>
      <pc:sldChg chg="modSp mod">
        <pc:chgData name="Sara Li Causi" userId="102c3898-7cb4-428e-b81c-f3edf2571926" providerId="ADAL" clId="{851B9863-DAFF-4BA5-94EC-80A0DE1B50C1}" dt="2024-04-18T12:39:33.090" v="171" actId="20577"/>
        <pc:sldMkLst>
          <pc:docMk/>
          <pc:sldMk cId="0" sldId="259"/>
        </pc:sldMkLst>
        <pc:spChg chg="mod">
          <ac:chgData name="Sara Li Causi" userId="102c3898-7cb4-428e-b81c-f3edf2571926" providerId="ADAL" clId="{851B9863-DAFF-4BA5-94EC-80A0DE1B50C1}" dt="2024-04-18T12:39:33.090" v="171" actId="20577"/>
          <ac:spMkLst>
            <pc:docMk/>
            <pc:sldMk cId="0" sldId="259"/>
            <ac:spMk id="106" creationId="{00000000-0000-0000-0000-000000000000}"/>
          </ac:spMkLst>
        </pc:spChg>
      </pc:sldChg>
      <pc:sldChg chg="modSp mod">
        <pc:chgData name="Sara Li Causi" userId="102c3898-7cb4-428e-b81c-f3edf2571926" providerId="ADAL" clId="{851B9863-DAFF-4BA5-94EC-80A0DE1B50C1}" dt="2024-04-18T13:21:08.099" v="414" actId="20577"/>
        <pc:sldMkLst>
          <pc:docMk/>
          <pc:sldMk cId="0" sldId="260"/>
        </pc:sldMkLst>
        <pc:spChg chg="mod">
          <ac:chgData name="Sara Li Causi" userId="102c3898-7cb4-428e-b81c-f3edf2571926" providerId="ADAL" clId="{851B9863-DAFF-4BA5-94EC-80A0DE1B50C1}" dt="2024-04-18T13:21:08.099" v="414" actId="20577"/>
          <ac:spMkLst>
            <pc:docMk/>
            <pc:sldMk cId="0" sldId="260"/>
            <ac:spMk id="113" creationId="{00000000-0000-0000-0000-000000000000}"/>
          </ac:spMkLst>
        </pc:spChg>
        <pc:spChg chg="mod">
          <ac:chgData name="Sara Li Causi" userId="102c3898-7cb4-428e-b81c-f3edf2571926" providerId="ADAL" clId="{851B9863-DAFF-4BA5-94EC-80A0DE1B50C1}" dt="2024-04-18T13:19:55.627" v="376" actId="207"/>
          <ac:spMkLst>
            <pc:docMk/>
            <pc:sldMk cId="0" sldId="260"/>
            <ac:spMk id="117" creationId="{00000000-0000-0000-0000-000000000000}"/>
          </ac:spMkLst>
        </pc:spChg>
      </pc:sldChg>
      <pc:sldChg chg="del">
        <pc:chgData name="Sara Li Causi" userId="102c3898-7cb4-428e-b81c-f3edf2571926" providerId="ADAL" clId="{851B9863-DAFF-4BA5-94EC-80A0DE1B50C1}" dt="2024-04-18T13:13:49.566" v="356" actId="2696"/>
        <pc:sldMkLst>
          <pc:docMk/>
          <pc:sldMk cId="0" sldId="263"/>
        </pc:sldMkLst>
      </pc:sldChg>
      <pc:sldChg chg="del">
        <pc:chgData name="Sara Li Causi" userId="102c3898-7cb4-428e-b81c-f3edf2571926" providerId="ADAL" clId="{851B9863-DAFF-4BA5-94EC-80A0DE1B50C1}" dt="2024-04-18T13:14:08.169" v="357" actId="2696"/>
        <pc:sldMkLst>
          <pc:docMk/>
          <pc:sldMk cId="0" sldId="264"/>
        </pc:sldMkLst>
      </pc:sldChg>
      <pc:sldChg chg="del">
        <pc:chgData name="Sara Li Causi" userId="102c3898-7cb4-428e-b81c-f3edf2571926" providerId="ADAL" clId="{851B9863-DAFF-4BA5-94EC-80A0DE1B50C1}" dt="2024-04-18T13:14:08.169" v="357" actId="2696"/>
        <pc:sldMkLst>
          <pc:docMk/>
          <pc:sldMk cId="0" sldId="265"/>
        </pc:sldMkLst>
      </pc:sldChg>
      <pc:sldChg chg="del">
        <pc:chgData name="Sara Li Causi" userId="102c3898-7cb4-428e-b81c-f3edf2571926" providerId="ADAL" clId="{851B9863-DAFF-4BA5-94EC-80A0DE1B50C1}" dt="2024-04-18T13:14:08.169" v="357" actId="2696"/>
        <pc:sldMkLst>
          <pc:docMk/>
          <pc:sldMk cId="0" sldId="266"/>
        </pc:sldMkLst>
      </pc:sldChg>
      <pc:sldChg chg="del">
        <pc:chgData name="Sara Li Causi" userId="102c3898-7cb4-428e-b81c-f3edf2571926" providerId="ADAL" clId="{851B9863-DAFF-4BA5-94EC-80A0DE1B50C1}" dt="2024-04-18T13:14:08.169" v="357" actId="2696"/>
        <pc:sldMkLst>
          <pc:docMk/>
          <pc:sldMk cId="0" sldId="267"/>
        </pc:sldMkLst>
      </pc:sldChg>
      <pc:sldChg chg="del">
        <pc:chgData name="Sara Li Causi" userId="102c3898-7cb4-428e-b81c-f3edf2571926" providerId="ADAL" clId="{851B9863-DAFF-4BA5-94EC-80A0DE1B50C1}" dt="2024-04-18T13:14:08.169" v="357" actId="2696"/>
        <pc:sldMkLst>
          <pc:docMk/>
          <pc:sldMk cId="0" sldId="268"/>
        </pc:sldMkLst>
      </pc:sldChg>
      <pc:sldChg chg="del">
        <pc:chgData name="Sara Li Causi" userId="102c3898-7cb4-428e-b81c-f3edf2571926" providerId="ADAL" clId="{851B9863-DAFF-4BA5-94EC-80A0DE1B50C1}" dt="2024-04-18T13:14:08.169" v="357" actId="2696"/>
        <pc:sldMkLst>
          <pc:docMk/>
          <pc:sldMk cId="0" sldId="269"/>
        </pc:sldMkLst>
      </pc:sldChg>
      <pc:sldChg chg="del">
        <pc:chgData name="Sara Li Causi" userId="102c3898-7cb4-428e-b81c-f3edf2571926" providerId="ADAL" clId="{851B9863-DAFF-4BA5-94EC-80A0DE1B50C1}" dt="2024-04-18T13:14:08.169" v="357" actId="2696"/>
        <pc:sldMkLst>
          <pc:docMk/>
          <pc:sldMk cId="0" sldId="270"/>
        </pc:sldMkLst>
      </pc:sldChg>
      <pc:sldChg chg="del">
        <pc:chgData name="Sara Li Causi" userId="102c3898-7cb4-428e-b81c-f3edf2571926" providerId="ADAL" clId="{851B9863-DAFF-4BA5-94EC-80A0DE1B50C1}" dt="2024-04-18T13:14:08.169" v="357" actId="2696"/>
        <pc:sldMkLst>
          <pc:docMk/>
          <pc:sldMk cId="0" sldId="271"/>
        </pc:sldMkLst>
      </pc:sldChg>
      <pc:sldChg chg="add ord">
        <pc:chgData name="Sara Li Causi" userId="102c3898-7cb4-428e-b81c-f3edf2571926" providerId="ADAL" clId="{851B9863-DAFF-4BA5-94EC-80A0DE1B50C1}" dt="2024-04-18T14:22:55.976" v="465"/>
        <pc:sldMkLst>
          <pc:docMk/>
          <pc:sldMk cId="1079859492" sldId="272"/>
        </pc:sldMkLst>
      </pc:sldChg>
      <pc:sldChg chg="del">
        <pc:chgData name="Sara Li Causi" userId="102c3898-7cb4-428e-b81c-f3edf2571926" providerId="ADAL" clId="{851B9863-DAFF-4BA5-94EC-80A0DE1B50C1}" dt="2024-04-18T13:14:08.169" v="357" actId="2696"/>
        <pc:sldMkLst>
          <pc:docMk/>
          <pc:sldMk cId="0" sldId="273"/>
        </pc:sldMkLst>
      </pc:sldChg>
      <pc:sldChg chg="del">
        <pc:chgData name="Sara Li Causi" userId="102c3898-7cb4-428e-b81c-f3edf2571926" providerId="ADAL" clId="{851B9863-DAFF-4BA5-94EC-80A0DE1B50C1}" dt="2024-04-18T13:14:08.169" v="357" actId="2696"/>
        <pc:sldMkLst>
          <pc:docMk/>
          <pc:sldMk cId="0" sldId="274"/>
        </pc:sldMkLst>
      </pc:sldChg>
      <pc:sldChg chg="del">
        <pc:chgData name="Sara Li Causi" userId="102c3898-7cb4-428e-b81c-f3edf2571926" providerId="ADAL" clId="{851B9863-DAFF-4BA5-94EC-80A0DE1B50C1}" dt="2024-04-18T13:14:08.169" v="357" actId="2696"/>
        <pc:sldMkLst>
          <pc:docMk/>
          <pc:sldMk cId="0" sldId="275"/>
        </pc:sldMkLst>
      </pc:sldChg>
      <pc:sldChg chg="del">
        <pc:chgData name="Sara Li Causi" userId="102c3898-7cb4-428e-b81c-f3edf2571926" providerId="ADAL" clId="{851B9863-DAFF-4BA5-94EC-80A0DE1B50C1}" dt="2024-04-18T13:14:08.169" v="357" actId="2696"/>
        <pc:sldMkLst>
          <pc:docMk/>
          <pc:sldMk cId="0" sldId="276"/>
        </pc:sldMkLst>
      </pc:sldChg>
      <pc:sldChg chg="del">
        <pc:chgData name="Sara Li Causi" userId="102c3898-7cb4-428e-b81c-f3edf2571926" providerId="ADAL" clId="{851B9863-DAFF-4BA5-94EC-80A0DE1B50C1}" dt="2024-04-18T13:14:08.169" v="357" actId="2696"/>
        <pc:sldMkLst>
          <pc:docMk/>
          <pc:sldMk cId="0" sldId="277"/>
        </pc:sldMkLst>
      </pc:sldChg>
      <pc:sldChg chg="del">
        <pc:chgData name="Sara Li Causi" userId="102c3898-7cb4-428e-b81c-f3edf2571926" providerId="ADAL" clId="{851B9863-DAFF-4BA5-94EC-80A0DE1B50C1}" dt="2024-04-18T13:14:08.169" v="357" actId="2696"/>
        <pc:sldMkLst>
          <pc:docMk/>
          <pc:sldMk cId="0" sldId="278"/>
        </pc:sldMkLst>
      </pc:sldChg>
      <pc:sldChg chg="del">
        <pc:chgData name="Sara Li Causi" userId="102c3898-7cb4-428e-b81c-f3edf2571926" providerId="ADAL" clId="{851B9863-DAFF-4BA5-94EC-80A0DE1B50C1}" dt="2024-04-18T13:14:08.169" v="357" actId="2696"/>
        <pc:sldMkLst>
          <pc:docMk/>
          <pc:sldMk cId="0" sldId="279"/>
        </pc:sldMkLst>
      </pc:sldChg>
      <pc:sldChg chg="del">
        <pc:chgData name="Sara Li Causi" userId="102c3898-7cb4-428e-b81c-f3edf2571926" providerId="ADAL" clId="{851B9863-DAFF-4BA5-94EC-80A0DE1B50C1}" dt="2024-04-18T13:14:08.169" v="357" actId="2696"/>
        <pc:sldMkLst>
          <pc:docMk/>
          <pc:sldMk cId="0" sldId="280"/>
        </pc:sldMkLst>
      </pc:sldChg>
      <pc:sldChg chg="del">
        <pc:chgData name="Sara Li Causi" userId="102c3898-7cb4-428e-b81c-f3edf2571926" providerId="ADAL" clId="{851B9863-DAFF-4BA5-94EC-80A0DE1B50C1}" dt="2024-04-18T13:14:08.169" v="357" actId="2696"/>
        <pc:sldMkLst>
          <pc:docMk/>
          <pc:sldMk cId="0" sldId="281"/>
        </pc:sldMkLst>
      </pc:sldChg>
      <pc:sldChg chg="del">
        <pc:chgData name="Sara Li Causi" userId="102c3898-7cb4-428e-b81c-f3edf2571926" providerId="ADAL" clId="{851B9863-DAFF-4BA5-94EC-80A0DE1B50C1}" dt="2024-04-18T13:14:08.169" v="357" actId="2696"/>
        <pc:sldMkLst>
          <pc:docMk/>
          <pc:sldMk cId="0" sldId="282"/>
        </pc:sldMkLst>
      </pc:sldChg>
      <pc:sldChg chg="del">
        <pc:chgData name="Sara Li Causi" userId="102c3898-7cb4-428e-b81c-f3edf2571926" providerId="ADAL" clId="{851B9863-DAFF-4BA5-94EC-80A0DE1B50C1}" dt="2024-04-18T13:14:08.169" v="357" actId="2696"/>
        <pc:sldMkLst>
          <pc:docMk/>
          <pc:sldMk cId="0" sldId="283"/>
        </pc:sldMkLst>
      </pc:sldChg>
      <pc:sldChg chg="del">
        <pc:chgData name="Sara Li Causi" userId="102c3898-7cb4-428e-b81c-f3edf2571926" providerId="ADAL" clId="{851B9863-DAFF-4BA5-94EC-80A0DE1B50C1}" dt="2024-04-18T13:14:08.169" v="357" actId="2696"/>
        <pc:sldMkLst>
          <pc:docMk/>
          <pc:sldMk cId="0" sldId="284"/>
        </pc:sldMkLst>
      </pc:sldChg>
      <pc:sldChg chg="del">
        <pc:chgData name="Sara Li Causi" userId="102c3898-7cb4-428e-b81c-f3edf2571926" providerId="ADAL" clId="{851B9863-DAFF-4BA5-94EC-80A0DE1B50C1}" dt="2024-04-18T13:14:08.169" v="357" actId="2696"/>
        <pc:sldMkLst>
          <pc:docMk/>
          <pc:sldMk cId="0" sldId="285"/>
        </pc:sldMkLst>
      </pc:sldChg>
      <pc:sldChg chg="modSp new mod">
        <pc:chgData name="Sara Li Causi" userId="102c3898-7cb4-428e-b81c-f3edf2571926" providerId="ADAL" clId="{851B9863-DAFF-4BA5-94EC-80A0DE1B50C1}" dt="2024-04-18T12:55:25.488" v="304" actId="1076"/>
        <pc:sldMkLst>
          <pc:docMk/>
          <pc:sldMk cId="152751596" sldId="287"/>
        </pc:sldMkLst>
        <pc:spChg chg="mod">
          <ac:chgData name="Sara Li Causi" userId="102c3898-7cb4-428e-b81c-f3edf2571926" providerId="ADAL" clId="{851B9863-DAFF-4BA5-94EC-80A0DE1B50C1}" dt="2024-04-18T12:52:58.296" v="298" actId="113"/>
          <ac:spMkLst>
            <pc:docMk/>
            <pc:sldMk cId="152751596" sldId="287"/>
            <ac:spMk id="2" creationId="{BBE46196-64BC-98A6-ED06-F209B032AA9D}"/>
          </ac:spMkLst>
        </pc:spChg>
        <pc:spChg chg="mod">
          <ac:chgData name="Sara Li Causi" userId="102c3898-7cb4-428e-b81c-f3edf2571926" providerId="ADAL" clId="{851B9863-DAFF-4BA5-94EC-80A0DE1B50C1}" dt="2024-04-18T12:55:25.488" v="304" actId="1076"/>
          <ac:spMkLst>
            <pc:docMk/>
            <pc:sldMk cId="152751596" sldId="287"/>
            <ac:spMk id="3" creationId="{6328B419-2B6D-9D44-44AD-BB2F283D046C}"/>
          </ac:spMkLst>
        </pc:spChg>
      </pc:sldChg>
      <pc:sldChg chg="addSp modSp new mod">
        <pc:chgData name="Sara Li Causi" userId="102c3898-7cb4-428e-b81c-f3edf2571926" providerId="ADAL" clId="{851B9863-DAFF-4BA5-94EC-80A0DE1B50C1}" dt="2024-04-18T13:23:48.118" v="418" actId="207"/>
        <pc:sldMkLst>
          <pc:docMk/>
          <pc:sldMk cId="1103584053" sldId="288"/>
        </pc:sldMkLst>
        <pc:spChg chg="mod">
          <ac:chgData name="Sara Li Causi" userId="102c3898-7cb4-428e-b81c-f3edf2571926" providerId="ADAL" clId="{851B9863-DAFF-4BA5-94EC-80A0DE1B50C1}" dt="2024-04-18T13:23:48.118" v="418" actId="207"/>
          <ac:spMkLst>
            <pc:docMk/>
            <pc:sldMk cId="1103584053" sldId="288"/>
            <ac:spMk id="2" creationId="{27462F95-0070-909D-FB3C-28C4AD488F52}"/>
          </ac:spMkLst>
        </pc:spChg>
        <pc:spChg chg="mod">
          <ac:chgData name="Sara Li Causi" userId="102c3898-7cb4-428e-b81c-f3edf2571926" providerId="ADAL" clId="{851B9863-DAFF-4BA5-94EC-80A0DE1B50C1}" dt="2024-04-18T13:17:09.853" v="370" actId="14100"/>
          <ac:spMkLst>
            <pc:docMk/>
            <pc:sldMk cId="1103584053" sldId="288"/>
            <ac:spMk id="3" creationId="{39584336-CB98-2176-52C0-52C6A978D8E9}"/>
          </ac:spMkLst>
        </pc:spChg>
        <pc:picChg chg="add mod">
          <ac:chgData name="Sara Li Causi" userId="102c3898-7cb4-428e-b81c-f3edf2571926" providerId="ADAL" clId="{851B9863-DAFF-4BA5-94EC-80A0DE1B50C1}" dt="2024-04-18T13:16:35.549" v="364" actId="1076"/>
          <ac:picMkLst>
            <pc:docMk/>
            <pc:sldMk cId="1103584053" sldId="288"/>
            <ac:picMk id="4" creationId="{7D19355B-C8CE-6B6C-B284-D0653239381D}"/>
          </ac:picMkLst>
        </pc:picChg>
      </pc:sldChg>
      <pc:sldChg chg="addSp modSp new mod">
        <pc:chgData name="Sara Li Causi" userId="102c3898-7cb4-428e-b81c-f3edf2571926" providerId="ADAL" clId="{851B9863-DAFF-4BA5-94EC-80A0DE1B50C1}" dt="2024-04-18T14:21:59.969" v="461" actId="20577"/>
        <pc:sldMkLst>
          <pc:docMk/>
          <pc:sldMk cId="154003365" sldId="289"/>
        </pc:sldMkLst>
        <pc:spChg chg="mod">
          <ac:chgData name="Sara Li Causi" userId="102c3898-7cb4-428e-b81c-f3edf2571926" providerId="ADAL" clId="{851B9863-DAFF-4BA5-94EC-80A0DE1B50C1}" dt="2024-04-18T13:17:44.744" v="375" actId="14100"/>
          <ac:spMkLst>
            <pc:docMk/>
            <pc:sldMk cId="154003365" sldId="289"/>
            <ac:spMk id="2" creationId="{75E701A0-ABE1-6A9F-9B25-A63A6ED3AF2B}"/>
          </ac:spMkLst>
        </pc:spChg>
        <pc:spChg chg="mod">
          <ac:chgData name="Sara Li Causi" userId="102c3898-7cb4-428e-b81c-f3edf2571926" providerId="ADAL" clId="{851B9863-DAFF-4BA5-94EC-80A0DE1B50C1}" dt="2024-04-18T14:21:59.969" v="461" actId="20577"/>
          <ac:spMkLst>
            <pc:docMk/>
            <pc:sldMk cId="154003365" sldId="289"/>
            <ac:spMk id="3" creationId="{FD12F3F4-0325-3B1D-E9B6-46DFBACD4A9E}"/>
          </ac:spMkLst>
        </pc:spChg>
        <pc:picChg chg="add mod">
          <ac:chgData name="Sara Li Causi" userId="102c3898-7cb4-428e-b81c-f3edf2571926" providerId="ADAL" clId="{851B9863-DAFF-4BA5-94EC-80A0DE1B50C1}" dt="2024-04-18T13:29:45.163" v="424" actId="962"/>
          <ac:picMkLst>
            <pc:docMk/>
            <pc:sldMk cId="154003365" sldId="289"/>
            <ac:picMk id="5" creationId="{58D2290F-4087-1087-9511-10875CBCA2DC}"/>
          </ac:picMkLst>
        </pc:picChg>
      </pc:sldChg>
      <pc:sldChg chg="modSp new mod">
        <pc:chgData name="Sara Li Causi" userId="102c3898-7cb4-428e-b81c-f3edf2571926" providerId="ADAL" clId="{851B9863-DAFF-4BA5-94EC-80A0DE1B50C1}" dt="2024-04-18T13:23:22.063" v="417" actId="207"/>
        <pc:sldMkLst>
          <pc:docMk/>
          <pc:sldMk cId="3396918943" sldId="290"/>
        </pc:sldMkLst>
        <pc:spChg chg="mod">
          <ac:chgData name="Sara Li Causi" userId="102c3898-7cb4-428e-b81c-f3edf2571926" providerId="ADAL" clId="{851B9863-DAFF-4BA5-94EC-80A0DE1B50C1}" dt="2024-04-18T13:23:22.063" v="417" actId="207"/>
          <ac:spMkLst>
            <pc:docMk/>
            <pc:sldMk cId="3396918943" sldId="290"/>
            <ac:spMk id="2" creationId="{A51D96B5-E9A5-CD9E-1E38-344F22AD2B0A}"/>
          </ac:spMkLst>
        </pc:spChg>
      </pc:sldChg>
      <pc:sldChg chg="new">
        <pc:chgData name="Sara Li Causi" userId="102c3898-7cb4-428e-b81c-f3edf2571926" providerId="ADAL" clId="{851B9863-DAFF-4BA5-94EC-80A0DE1B50C1}" dt="2024-04-18T14:22:50.262" v="462" actId="680"/>
        <pc:sldMkLst>
          <pc:docMk/>
          <pc:sldMk cId="2463050356" sldId="291"/>
        </pc:sldMkLst>
      </pc:sldChg>
      <pc:sldMasterChg chg="delSldLayout">
        <pc:chgData name="Sara Li Causi" userId="102c3898-7cb4-428e-b81c-f3edf2571926" providerId="ADAL" clId="{851B9863-DAFF-4BA5-94EC-80A0DE1B50C1}" dt="2024-04-18T13:14:08.169" v="357" actId="2696"/>
        <pc:sldMasterMkLst>
          <pc:docMk/>
          <pc:sldMasterMk cId="0" sldId="2147483648"/>
        </pc:sldMasterMkLst>
        <pc:sldLayoutChg chg="del">
          <pc:chgData name="Sara Li Causi" userId="102c3898-7cb4-428e-b81c-f3edf2571926" providerId="ADAL" clId="{851B9863-DAFF-4BA5-94EC-80A0DE1B50C1}" dt="2024-04-18T13:14:08.169" v="357" actId="2696"/>
          <pc:sldLayoutMkLst>
            <pc:docMk/>
            <pc:sldMasterMk cId="0" sldId="2147483648"/>
            <pc:sldLayoutMk cId="0" sldId="2147483651"/>
          </pc:sldLayoutMkLst>
        </pc:sldLayoutChg>
      </pc:sldMasterChg>
    </pc:docChg>
  </pc:docChgLst>
  <pc:docChgLst>
    <pc:chgData name="Veronica Veronese" userId="c8a113c1-7a50-48a4-9bd7-67fe80c8248a" providerId="ADAL" clId="{A2B31926-31AD-4AF8-A337-6A7BAACC58C7}"/>
    <pc:docChg chg="modSld">
      <pc:chgData name="Veronica Veronese" userId="c8a113c1-7a50-48a4-9bd7-67fe80c8248a" providerId="ADAL" clId="{A2B31926-31AD-4AF8-A337-6A7BAACC58C7}" dt="2024-04-19T10:15:15.726" v="4" actId="20577"/>
      <pc:docMkLst>
        <pc:docMk/>
      </pc:docMkLst>
      <pc:sldChg chg="modSp mod">
        <pc:chgData name="Veronica Veronese" userId="c8a113c1-7a50-48a4-9bd7-67fe80c8248a" providerId="ADAL" clId="{A2B31926-31AD-4AF8-A337-6A7BAACC58C7}" dt="2024-04-19T10:03:57.537" v="0" actId="20577"/>
        <pc:sldMkLst>
          <pc:docMk/>
          <pc:sldMk cId="152751596" sldId="287"/>
        </pc:sldMkLst>
        <pc:spChg chg="mod">
          <ac:chgData name="Veronica Veronese" userId="c8a113c1-7a50-48a4-9bd7-67fe80c8248a" providerId="ADAL" clId="{A2B31926-31AD-4AF8-A337-6A7BAACC58C7}" dt="2024-04-19T10:03:57.537" v="0" actId="20577"/>
          <ac:spMkLst>
            <pc:docMk/>
            <pc:sldMk cId="152751596" sldId="287"/>
            <ac:spMk id="3" creationId="{6328B419-2B6D-9D44-44AD-BB2F283D046C}"/>
          </ac:spMkLst>
        </pc:spChg>
      </pc:sldChg>
      <pc:sldChg chg="modSp mod">
        <pc:chgData name="Veronica Veronese" userId="c8a113c1-7a50-48a4-9bd7-67fe80c8248a" providerId="ADAL" clId="{A2B31926-31AD-4AF8-A337-6A7BAACC58C7}" dt="2024-04-19T10:10:49.102" v="2" actId="20577"/>
        <pc:sldMkLst>
          <pc:docMk/>
          <pc:sldMk cId="1103584053" sldId="288"/>
        </pc:sldMkLst>
        <pc:spChg chg="mod">
          <ac:chgData name="Veronica Veronese" userId="c8a113c1-7a50-48a4-9bd7-67fe80c8248a" providerId="ADAL" clId="{A2B31926-31AD-4AF8-A337-6A7BAACC58C7}" dt="2024-04-19T10:10:49.102" v="2" actId="20577"/>
          <ac:spMkLst>
            <pc:docMk/>
            <pc:sldMk cId="1103584053" sldId="288"/>
            <ac:spMk id="7" creationId="{675FCC23-5C72-43D0-78DB-5F00CA399F36}"/>
          </ac:spMkLst>
        </pc:spChg>
      </pc:sldChg>
      <pc:sldChg chg="modSp mod">
        <pc:chgData name="Veronica Veronese" userId="c8a113c1-7a50-48a4-9bd7-67fe80c8248a" providerId="ADAL" clId="{A2B31926-31AD-4AF8-A337-6A7BAACC58C7}" dt="2024-04-19T10:05:30.661" v="1" actId="113"/>
        <pc:sldMkLst>
          <pc:docMk/>
          <pc:sldMk cId="1529962479" sldId="295"/>
        </pc:sldMkLst>
        <pc:spChg chg="mod">
          <ac:chgData name="Veronica Veronese" userId="c8a113c1-7a50-48a4-9bd7-67fe80c8248a" providerId="ADAL" clId="{A2B31926-31AD-4AF8-A337-6A7BAACC58C7}" dt="2024-04-19T10:05:30.661" v="1" actId="113"/>
          <ac:spMkLst>
            <pc:docMk/>
            <pc:sldMk cId="1529962479" sldId="295"/>
            <ac:spMk id="2" creationId="{E0DF8BE5-D42E-4865-5DA5-7F5FC3C1EB4B}"/>
          </ac:spMkLst>
        </pc:spChg>
      </pc:sldChg>
      <pc:sldChg chg="modSp mod">
        <pc:chgData name="Veronica Veronese" userId="c8a113c1-7a50-48a4-9bd7-67fe80c8248a" providerId="ADAL" clId="{A2B31926-31AD-4AF8-A337-6A7BAACC58C7}" dt="2024-04-19T10:12:17.368" v="3" actId="20577"/>
        <pc:sldMkLst>
          <pc:docMk/>
          <pc:sldMk cId="4237145045" sldId="296"/>
        </pc:sldMkLst>
        <pc:spChg chg="mod">
          <ac:chgData name="Veronica Veronese" userId="c8a113c1-7a50-48a4-9bd7-67fe80c8248a" providerId="ADAL" clId="{A2B31926-31AD-4AF8-A337-6A7BAACC58C7}" dt="2024-04-19T10:12:17.368" v="3" actId="20577"/>
          <ac:spMkLst>
            <pc:docMk/>
            <pc:sldMk cId="4237145045" sldId="296"/>
            <ac:spMk id="2" creationId="{21182C15-5675-C1E8-0C3C-38A6B9974AEE}"/>
          </ac:spMkLst>
        </pc:spChg>
      </pc:sldChg>
      <pc:sldChg chg="modSp mod">
        <pc:chgData name="Veronica Veronese" userId="c8a113c1-7a50-48a4-9bd7-67fe80c8248a" providerId="ADAL" clId="{A2B31926-31AD-4AF8-A337-6A7BAACC58C7}" dt="2024-04-19T10:15:15.726" v="4" actId="20577"/>
        <pc:sldMkLst>
          <pc:docMk/>
          <pc:sldMk cId="1168292571" sldId="301"/>
        </pc:sldMkLst>
        <pc:spChg chg="mod">
          <ac:chgData name="Veronica Veronese" userId="c8a113c1-7a50-48a4-9bd7-67fe80c8248a" providerId="ADAL" clId="{A2B31926-31AD-4AF8-A337-6A7BAACC58C7}" dt="2024-04-19T10:15:15.726" v="4" actId="20577"/>
          <ac:spMkLst>
            <pc:docMk/>
            <pc:sldMk cId="1168292571" sldId="301"/>
            <ac:spMk id="2" creationId="{9EC82D34-BC02-0F3D-69FD-5F650D19CA55}"/>
          </ac:spMkLst>
        </pc:spChg>
      </pc:sldChg>
    </pc:docChg>
  </pc:docChgLst>
  <pc:docChgLst>
    <pc:chgData name="Sara Li Causi" userId="S::sara.licausi@unipv.it::102c3898-7cb4-428e-b81c-f3edf2571926" providerId="AD" clId="Web-{2FF718C8-6A5D-67FE-4C10-D9FF75F4C5C0}"/>
    <pc:docChg chg="delSld modSld">
      <pc:chgData name="Sara Li Causi" userId="S::sara.licausi@unipv.it::102c3898-7cb4-428e-b81c-f3edf2571926" providerId="AD" clId="Web-{2FF718C8-6A5D-67FE-4C10-D9FF75F4C5C0}" dt="2024-05-29T14:08:03.787" v="114" actId="20577"/>
      <pc:docMkLst>
        <pc:docMk/>
      </pc:docMkLst>
      <pc:sldChg chg="modSp">
        <pc:chgData name="Sara Li Causi" userId="S::sara.licausi@unipv.it::102c3898-7cb4-428e-b81c-f3edf2571926" providerId="AD" clId="Web-{2FF718C8-6A5D-67FE-4C10-D9FF75F4C5C0}" dt="2024-05-29T09:47:43.375" v="25" actId="20577"/>
        <pc:sldMkLst>
          <pc:docMk/>
          <pc:sldMk cId="0" sldId="257"/>
        </pc:sldMkLst>
        <pc:spChg chg="mod">
          <ac:chgData name="Sara Li Causi" userId="S::sara.licausi@unipv.it::102c3898-7cb4-428e-b81c-f3edf2571926" providerId="AD" clId="Web-{2FF718C8-6A5D-67FE-4C10-D9FF75F4C5C0}" dt="2024-05-29T09:47:36.297" v="24" actId="1076"/>
          <ac:spMkLst>
            <pc:docMk/>
            <pc:sldMk cId="0" sldId="257"/>
            <ac:spMk id="8" creationId="{37BF3F0F-EE19-E738-945D-20D13CA7B982}"/>
          </ac:spMkLst>
        </pc:spChg>
        <pc:spChg chg="mod">
          <ac:chgData name="Sara Li Causi" userId="S::sara.licausi@unipv.it::102c3898-7cb4-428e-b81c-f3edf2571926" providerId="AD" clId="Web-{2FF718C8-6A5D-67FE-4C10-D9FF75F4C5C0}" dt="2024-05-29T09:47:43.375" v="25" actId="20577"/>
          <ac:spMkLst>
            <pc:docMk/>
            <pc:sldMk cId="0" sldId="257"/>
            <ac:spMk id="93" creationId="{00000000-0000-0000-0000-000000000000}"/>
          </ac:spMkLst>
        </pc:spChg>
      </pc:sldChg>
      <pc:sldChg chg="del">
        <pc:chgData name="Sara Li Causi" userId="S::sara.licausi@unipv.it::102c3898-7cb4-428e-b81c-f3edf2571926" providerId="AD" clId="Web-{2FF718C8-6A5D-67FE-4C10-D9FF75F4C5C0}" dt="2024-05-29T09:48:43.752" v="47"/>
        <pc:sldMkLst>
          <pc:docMk/>
          <pc:sldMk cId="152751596" sldId="287"/>
        </pc:sldMkLst>
      </pc:sldChg>
      <pc:sldChg chg="delSp modSp">
        <pc:chgData name="Sara Li Causi" userId="S::sara.licausi@unipv.it::102c3898-7cb4-428e-b81c-f3edf2571926" providerId="AD" clId="Web-{2FF718C8-6A5D-67FE-4C10-D9FF75F4C5C0}" dt="2024-05-29T11:51:17.526" v="112" actId="20577"/>
        <pc:sldMkLst>
          <pc:docMk/>
          <pc:sldMk cId="1103584053" sldId="288"/>
        </pc:sldMkLst>
        <pc:spChg chg="mod">
          <ac:chgData name="Sara Li Causi" userId="S::sara.licausi@unipv.it::102c3898-7cb4-428e-b81c-f3edf2571926" providerId="AD" clId="Web-{2FF718C8-6A5D-67FE-4C10-D9FF75F4C5C0}" dt="2024-05-29T11:51:17.526" v="112" actId="20577"/>
          <ac:spMkLst>
            <pc:docMk/>
            <pc:sldMk cId="1103584053" sldId="288"/>
            <ac:spMk id="3" creationId="{39584336-CB98-2176-52C0-52C6A978D8E9}"/>
          </ac:spMkLst>
        </pc:spChg>
        <pc:spChg chg="del">
          <ac:chgData name="Sara Li Causi" userId="S::sara.licausi@unipv.it::102c3898-7cb4-428e-b81c-f3edf2571926" providerId="AD" clId="Web-{2FF718C8-6A5D-67FE-4C10-D9FF75F4C5C0}" dt="2024-05-29T09:52:01.071" v="75"/>
          <ac:spMkLst>
            <pc:docMk/>
            <pc:sldMk cId="1103584053" sldId="288"/>
            <ac:spMk id="5" creationId="{580E613D-1E5F-32C2-F211-5492342322DA}"/>
          </ac:spMkLst>
        </pc:spChg>
        <pc:spChg chg="del topLvl">
          <ac:chgData name="Sara Li Causi" userId="S::sara.licausi@unipv.it::102c3898-7cb4-428e-b81c-f3edf2571926" providerId="AD" clId="Web-{2FF718C8-6A5D-67FE-4C10-D9FF75F4C5C0}" dt="2024-05-29T09:52:05.305" v="76"/>
          <ac:spMkLst>
            <pc:docMk/>
            <pc:sldMk cId="1103584053" sldId="288"/>
            <ac:spMk id="6" creationId="{24A1EAEB-4473-9331-7EAF-D9F9314E781F}"/>
          </ac:spMkLst>
        </pc:spChg>
        <pc:spChg chg="mod">
          <ac:chgData name="Sara Li Causi" userId="S::sara.licausi@unipv.it::102c3898-7cb4-428e-b81c-f3edf2571926" providerId="AD" clId="Web-{2FF718C8-6A5D-67FE-4C10-D9FF75F4C5C0}" dt="2024-05-29T09:51:47.726" v="72" actId="20577"/>
          <ac:spMkLst>
            <pc:docMk/>
            <pc:sldMk cId="1103584053" sldId="288"/>
            <ac:spMk id="7" creationId="{675FCC23-5C72-43D0-78DB-5F00CA399F36}"/>
          </ac:spMkLst>
        </pc:spChg>
        <pc:grpChg chg="del">
          <ac:chgData name="Sara Li Causi" userId="S::sara.licausi@unipv.it::102c3898-7cb4-428e-b81c-f3edf2571926" providerId="AD" clId="Web-{2FF718C8-6A5D-67FE-4C10-D9FF75F4C5C0}" dt="2024-05-29T09:52:01.071" v="75"/>
          <ac:grpSpMkLst>
            <pc:docMk/>
            <pc:sldMk cId="1103584053" sldId="288"/>
            <ac:grpSpMk id="8" creationId="{2F593A3F-BF4E-2575-6113-254D7D57B1BD}"/>
          </ac:grpSpMkLst>
        </pc:grpChg>
        <pc:grpChg chg="del">
          <ac:chgData name="Sara Li Causi" userId="S::sara.licausi@unipv.it::102c3898-7cb4-428e-b81c-f3edf2571926" providerId="AD" clId="Web-{2FF718C8-6A5D-67FE-4C10-D9FF75F4C5C0}" dt="2024-05-29T09:52:05.305" v="76"/>
          <ac:grpSpMkLst>
            <pc:docMk/>
            <pc:sldMk cId="1103584053" sldId="288"/>
            <ac:grpSpMk id="9" creationId="{19204896-1146-BB2B-269E-52CDA11D61FC}"/>
          </ac:grpSpMkLst>
        </pc:grpChg>
        <pc:picChg chg="del topLvl">
          <ac:chgData name="Sara Li Causi" userId="S::sara.licausi@unipv.it::102c3898-7cb4-428e-b81c-f3edf2571926" providerId="AD" clId="Web-{2FF718C8-6A5D-67FE-4C10-D9FF75F4C5C0}" dt="2024-05-29T09:52:07.477" v="77"/>
          <ac:picMkLst>
            <pc:docMk/>
            <pc:sldMk cId="1103584053" sldId="288"/>
            <ac:picMk id="4" creationId="{7D19355B-C8CE-6B6C-B284-D0653239381D}"/>
          </ac:picMkLst>
        </pc:picChg>
      </pc:sldChg>
      <pc:sldChg chg="modSp">
        <pc:chgData name="Sara Li Causi" userId="S::sara.licausi@unipv.it::102c3898-7cb4-428e-b81c-f3edf2571926" providerId="AD" clId="Web-{2FF718C8-6A5D-67FE-4C10-D9FF75F4C5C0}" dt="2024-05-29T09:49:17.456" v="56" actId="20577"/>
        <pc:sldMkLst>
          <pc:docMk/>
          <pc:sldMk cId="3396918943" sldId="290"/>
        </pc:sldMkLst>
        <pc:spChg chg="mod">
          <ac:chgData name="Sara Li Causi" userId="S::sara.licausi@unipv.it::102c3898-7cb4-428e-b81c-f3edf2571926" providerId="AD" clId="Web-{2FF718C8-6A5D-67FE-4C10-D9FF75F4C5C0}" dt="2024-05-29T09:49:17.456" v="56" actId="20577"/>
          <ac:spMkLst>
            <pc:docMk/>
            <pc:sldMk cId="3396918943" sldId="290"/>
            <ac:spMk id="6" creationId="{809C3CCE-F540-33BB-4EAC-C2073A1786FD}"/>
          </ac:spMkLst>
        </pc:spChg>
      </pc:sldChg>
      <pc:sldChg chg="modSp">
        <pc:chgData name="Sara Li Causi" userId="S::sara.licausi@unipv.it::102c3898-7cb4-428e-b81c-f3edf2571926" providerId="AD" clId="Web-{2FF718C8-6A5D-67FE-4C10-D9FF75F4C5C0}" dt="2024-05-29T09:48:34.955" v="46" actId="20577"/>
        <pc:sldMkLst>
          <pc:docMk/>
          <pc:sldMk cId="4203592302" sldId="292"/>
        </pc:sldMkLst>
        <pc:spChg chg="mod">
          <ac:chgData name="Sara Li Causi" userId="S::sara.licausi@unipv.it::102c3898-7cb4-428e-b81c-f3edf2571926" providerId="AD" clId="Web-{2FF718C8-6A5D-67FE-4C10-D9FF75F4C5C0}" dt="2024-05-29T09:48:34.955" v="46" actId="20577"/>
          <ac:spMkLst>
            <pc:docMk/>
            <pc:sldMk cId="4203592302" sldId="292"/>
            <ac:spMk id="106" creationId="{00000000-0000-0000-0000-000000000000}"/>
          </ac:spMkLst>
        </pc:spChg>
      </pc:sldChg>
      <pc:sldChg chg="delSp modSp">
        <pc:chgData name="Sara Li Causi" userId="S::sara.licausi@unipv.it::102c3898-7cb4-428e-b81c-f3edf2571926" providerId="AD" clId="Web-{2FF718C8-6A5D-67FE-4C10-D9FF75F4C5C0}" dt="2024-05-29T09:51:19.397" v="69" actId="1076"/>
        <pc:sldMkLst>
          <pc:docMk/>
          <pc:sldMk cId="3959771578" sldId="293"/>
        </pc:sldMkLst>
        <pc:spChg chg="mod">
          <ac:chgData name="Sara Li Causi" userId="S::sara.licausi@unipv.it::102c3898-7cb4-428e-b81c-f3edf2571926" providerId="AD" clId="Web-{2FF718C8-6A5D-67FE-4C10-D9FF75F4C5C0}" dt="2024-05-29T09:51:05.210" v="67" actId="14100"/>
          <ac:spMkLst>
            <pc:docMk/>
            <pc:sldMk cId="3959771578" sldId="293"/>
            <ac:spMk id="3" creationId="{40DD5468-9585-FA50-3769-C0BF6B012952}"/>
          </ac:spMkLst>
        </pc:spChg>
        <pc:spChg chg="del">
          <ac:chgData name="Sara Li Causi" userId="S::sara.licausi@unipv.it::102c3898-7cb4-428e-b81c-f3edf2571926" providerId="AD" clId="Web-{2FF718C8-6A5D-67FE-4C10-D9FF75F4C5C0}" dt="2024-05-29T09:50:59.272" v="66"/>
          <ac:spMkLst>
            <pc:docMk/>
            <pc:sldMk cId="3959771578" sldId="293"/>
            <ac:spMk id="4" creationId="{39213FD0-A1B6-3F2C-1204-F72223A2DBDC}"/>
          </ac:spMkLst>
        </pc:spChg>
        <pc:spChg chg="del">
          <ac:chgData name="Sara Li Causi" userId="S::sara.licausi@unipv.it::102c3898-7cb4-428e-b81c-f3edf2571926" providerId="AD" clId="Web-{2FF718C8-6A5D-67FE-4C10-D9FF75F4C5C0}" dt="2024-05-29T09:50:46.740" v="63"/>
          <ac:spMkLst>
            <pc:docMk/>
            <pc:sldMk cId="3959771578" sldId="293"/>
            <ac:spMk id="5" creationId="{7978853D-AE93-975C-60C2-8A606615897E}"/>
          </ac:spMkLst>
        </pc:spChg>
        <pc:spChg chg="del mod">
          <ac:chgData name="Sara Li Causi" userId="S::sara.licausi@unipv.it::102c3898-7cb4-428e-b81c-f3edf2571926" providerId="AD" clId="Web-{2FF718C8-6A5D-67FE-4C10-D9FF75F4C5C0}" dt="2024-05-29T09:50:55.178" v="65"/>
          <ac:spMkLst>
            <pc:docMk/>
            <pc:sldMk cId="3959771578" sldId="293"/>
            <ac:spMk id="6" creationId="{03A013FE-9C5C-0F33-F51F-1D1EAAD94ED9}"/>
          </ac:spMkLst>
        </pc:spChg>
        <pc:spChg chg="mod">
          <ac:chgData name="Sara Li Causi" userId="S::sara.licausi@unipv.it::102c3898-7cb4-428e-b81c-f3edf2571926" providerId="AD" clId="Web-{2FF718C8-6A5D-67FE-4C10-D9FF75F4C5C0}" dt="2024-05-29T09:51:19.397" v="69" actId="1076"/>
          <ac:spMkLst>
            <pc:docMk/>
            <pc:sldMk cId="3959771578" sldId="293"/>
            <ac:spMk id="7" creationId="{6A5C9379-EDDB-FECA-4509-4D0F61FD2630}"/>
          </ac:spMkLst>
        </pc:spChg>
      </pc:sldChg>
      <pc:sldChg chg="del">
        <pc:chgData name="Sara Li Causi" userId="S::sara.licausi@unipv.it::102c3898-7cb4-428e-b81c-f3edf2571926" providerId="AD" clId="Web-{2FF718C8-6A5D-67FE-4C10-D9FF75F4C5C0}" dt="2024-05-29T09:49:07.331" v="50"/>
        <pc:sldMkLst>
          <pc:docMk/>
          <pc:sldMk cId="323469015" sldId="294"/>
        </pc:sldMkLst>
      </pc:sldChg>
      <pc:sldChg chg="del">
        <pc:chgData name="Sara Li Causi" userId="S::sara.licausi@unipv.it::102c3898-7cb4-428e-b81c-f3edf2571926" providerId="AD" clId="Web-{2FF718C8-6A5D-67FE-4C10-D9FF75F4C5C0}" dt="2024-05-29T09:48:47.502" v="48"/>
        <pc:sldMkLst>
          <pc:docMk/>
          <pc:sldMk cId="1529962479" sldId="295"/>
        </pc:sldMkLst>
      </pc:sldChg>
      <pc:sldChg chg="delSp modSp delAnim">
        <pc:chgData name="Sara Li Causi" userId="S::sara.licausi@unipv.it::102c3898-7cb4-428e-b81c-f3edf2571926" providerId="AD" clId="Web-{2FF718C8-6A5D-67FE-4C10-D9FF75F4C5C0}" dt="2024-05-29T09:49:57.973" v="61" actId="20577"/>
        <pc:sldMkLst>
          <pc:docMk/>
          <pc:sldMk cId="4237145045" sldId="296"/>
        </pc:sldMkLst>
        <pc:spChg chg="mod">
          <ac:chgData name="Sara Li Causi" userId="S::sara.licausi@unipv.it::102c3898-7cb4-428e-b81c-f3edf2571926" providerId="AD" clId="Web-{2FF718C8-6A5D-67FE-4C10-D9FF75F4C5C0}" dt="2024-05-29T09:49:57.973" v="61" actId="20577"/>
          <ac:spMkLst>
            <pc:docMk/>
            <pc:sldMk cId="4237145045" sldId="296"/>
            <ac:spMk id="8" creationId="{63BDA7DC-45F0-337E-8F0B-3F385FCA7010}"/>
          </ac:spMkLst>
        </pc:spChg>
        <pc:picChg chg="del">
          <ac:chgData name="Sara Li Causi" userId="S::sara.licausi@unipv.it::102c3898-7cb4-428e-b81c-f3edf2571926" providerId="AD" clId="Web-{2FF718C8-6A5D-67FE-4C10-D9FF75F4C5C0}" dt="2024-05-29T09:49:33.660" v="57"/>
          <ac:picMkLst>
            <pc:docMk/>
            <pc:sldMk cId="4237145045" sldId="296"/>
            <ac:picMk id="5" creationId="{5C178268-AA47-E7C1-5128-0AD07F8B8D61}"/>
          </ac:picMkLst>
        </pc:picChg>
        <pc:picChg chg="del">
          <ac:chgData name="Sara Li Causi" userId="S::sara.licausi@unipv.it::102c3898-7cb4-428e-b81c-f3edf2571926" providerId="AD" clId="Web-{2FF718C8-6A5D-67FE-4C10-D9FF75F4C5C0}" dt="2024-05-29T09:49:34.691" v="58"/>
          <ac:picMkLst>
            <pc:docMk/>
            <pc:sldMk cId="4237145045" sldId="296"/>
            <ac:picMk id="7" creationId="{5B99A612-C63A-5F62-9F5A-7264A8CD82C7}"/>
          </ac:picMkLst>
        </pc:picChg>
      </pc:sldChg>
      <pc:sldChg chg="modSp">
        <pc:chgData name="Sara Li Causi" userId="S::sara.licausi@unipv.it::102c3898-7cb4-428e-b81c-f3edf2571926" providerId="AD" clId="Web-{2FF718C8-6A5D-67FE-4C10-D9FF75F4C5C0}" dt="2024-05-29T14:08:03.787" v="114" actId="20577"/>
        <pc:sldMkLst>
          <pc:docMk/>
          <pc:sldMk cId="427497660" sldId="298"/>
        </pc:sldMkLst>
        <pc:spChg chg="mod">
          <ac:chgData name="Sara Li Causi" userId="S::sara.licausi@unipv.it::102c3898-7cb4-428e-b81c-f3edf2571926" providerId="AD" clId="Web-{2FF718C8-6A5D-67FE-4C10-D9FF75F4C5C0}" dt="2024-05-29T14:08:03.787" v="114" actId="20577"/>
          <ac:spMkLst>
            <pc:docMk/>
            <pc:sldMk cId="427497660" sldId="298"/>
            <ac:spMk id="3" creationId="{E3E5D5E3-7329-43DD-40E0-D4B62554F8FF}"/>
          </ac:spMkLst>
        </pc:spChg>
      </pc:sldChg>
      <pc:sldChg chg="del">
        <pc:chgData name="Sara Li Causi" userId="S::sara.licausi@unipv.it::102c3898-7cb4-428e-b81c-f3edf2571926" providerId="AD" clId="Web-{2FF718C8-6A5D-67FE-4C10-D9FF75F4C5C0}" dt="2024-05-29T09:49:03.690" v="49"/>
        <pc:sldMkLst>
          <pc:docMk/>
          <pc:sldMk cId="1853483739" sldId="305"/>
        </pc:sldMkLst>
      </pc:sldChg>
      <pc:sldChg chg="del">
        <pc:chgData name="Sara Li Causi" userId="S::sara.licausi@unipv.it::102c3898-7cb4-428e-b81c-f3edf2571926" providerId="AD" clId="Web-{2FF718C8-6A5D-67FE-4C10-D9FF75F4C5C0}" dt="2024-05-29T09:50:17.130" v="62"/>
        <pc:sldMkLst>
          <pc:docMk/>
          <pc:sldMk cId="1192361406" sldId="316"/>
        </pc:sldMkLst>
      </pc:sldChg>
    </pc:docChg>
  </pc:docChgLst>
  <pc:docChgLst>
    <pc:chgData name="Sara Li Causi" userId="S::sara.licausi@unipv.it::102c3898-7cb4-428e-b81c-f3edf2571926" providerId="AD" clId="Web-{E3EF39C0-10AC-1DDC-D458-0D448B8A1CEF}"/>
    <pc:docChg chg="addSld modSld sldOrd">
      <pc:chgData name="Sara Li Causi" userId="S::sara.licausi@unipv.it::102c3898-7cb4-428e-b81c-f3edf2571926" providerId="AD" clId="Web-{E3EF39C0-10AC-1DDC-D458-0D448B8A1CEF}" dt="2024-06-18T14:43:56.105" v="730" actId="20577"/>
      <pc:docMkLst>
        <pc:docMk/>
      </pc:docMkLst>
      <pc:sldChg chg="ord">
        <pc:chgData name="Sara Li Causi" userId="S::sara.licausi@unipv.it::102c3898-7cb4-428e-b81c-f3edf2571926" providerId="AD" clId="Web-{E3EF39C0-10AC-1DDC-D458-0D448B8A1CEF}" dt="2024-06-18T13:32:44.020" v="6"/>
        <pc:sldMkLst>
          <pc:docMk/>
          <pc:sldMk cId="3959771578" sldId="293"/>
        </pc:sldMkLst>
      </pc:sldChg>
      <pc:sldChg chg="addSp delSp modSp">
        <pc:chgData name="Sara Li Causi" userId="S::sara.licausi@unipv.it::102c3898-7cb4-428e-b81c-f3edf2571926" providerId="AD" clId="Web-{E3EF39C0-10AC-1DDC-D458-0D448B8A1CEF}" dt="2024-06-18T13:49:28" v="198"/>
        <pc:sldMkLst>
          <pc:docMk/>
          <pc:sldMk cId="1262455090" sldId="299"/>
        </pc:sldMkLst>
        <pc:spChg chg="mod">
          <ac:chgData name="Sara Li Causi" userId="S::sara.licausi@unipv.it::102c3898-7cb4-428e-b81c-f3edf2571926" providerId="AD" clId="Web-{E3EF39C0-10AC-1DDC-D458-0D448B8A1CEF}" dt="2024-06-18T13:46:37.618" v="170" actId="1076"/>
          <ac:spMkLst>
            <pc:docMk/>
            <pc:sldMk cId="1262455090" sldId="299"/>
            <ac:spMk id="2" creationId="{352802D5-0282-1AD5-2F0E-627ECC09A0FD}"/>
          </ac:spMkLst>
        </pc:spChg>
        <pc:spChg chg="mod">
          <ac:chgData name="Sara Li Causi" userId="S::sara.licausi@unipv.it::102c3898-7cb4-428e-b81c-f3edf2571926" providerId="AD" clId="Web-{E3EF39C0-10AC-1DDC-D458-0D448B8A1CEF}" dt="2024-06-18T13:47:04.197" v="176" actId="1076"/>
          <ac:spMkLst>
            <pc:docMk/>
            <pc:sldMk cId="1262455090" sldId="299"/>
            <ac:spMk id="8" creationId="{C5E406C0-FD91-333F-254A-6C930ADF1983}"/>
          </ac:spMkLst>
        </pc:spChg>
        <pc:spChg chg="mod">
          <ac:chgData name="Sara Li Causi" userId="S::sara.licausi@unipv.it::102c3898-7cb4-428e-b81c-f3edf2571926" providerId="AD" clId="Web-{E3EF39C0-10AC-1DDC-D458-0D448B8A1CEF}" dt="2024-06-18T13:48:16.544" v="193" actId="1076"/>
          <ac:spMkLst>
            <pc:docMk/>
            <pc:sldMk cId="1262455090" sldId="299"/>
            <ac:spMk id="14" creationId="{4470B4FB-B36B-4C24-E590-2D28BF603E14}"/>
          </ac:spMkLst>
        </pc:spChg>
        <pc:spChg chg="add del mod">
          <ac:chgData name="Sara Li Causi" userId="S::sara.licausi@unipv.it::102c3898-7cb4-428e-b81c-f3edf2571926" providerId="AD" clId="Web-{E3EF39C0-10AC-1DDC-D458-0D448B8A1CEF}" dt="2024-06-18T13:39:46.866" v="79"/>
          <ac:spMkLst>
            <pc:docMk/>
            <pc:sldMk cId="1262455090" sldId="299"/>
            <ac:spMk id="15" creationId="{1FE297F7-BD1F-DB94-D3BA-5E890CBE9D7B}"/>
          </ac:spMkLst>
        </pc:spChg>
        <pc:graphicFrameChg chg="add del mod modGraphic">
          <ac:chgData name="Sara Li Causi" userId="S::sara.licausi@unipv.it::102c3898-7cb4-428e-b81c-f3edf2571926" providerId="AD" clId="Web-{E3EF39C0-10AC-1DDC-D458-0D448B8A1CEF}" dt="2024-06-18T13:46:30.336" v="169"/>
          <ac:graphicFrameMkLst>
            <pc:docMk/>
            <pc:sldMk cId="1262455090" sldId="299"/>
            <ac:graphicFrameMk id="3" creationId="{42B68E43-AB01-6203-E49D-DC5DD1F72EEF}"/>
          </ac:graphicFrameMkLst>
        </pc:graphicFrameChg>
        <pc:graphicFrameChg chg="mod modGraphic">
          <ac:chgData name="Sara Li Causi" userId="S::sara.licausi@unipv.it::102c3898-7cb4-428e-b81c-f3edf2571926" providerId="AD" clId="Web-{E3EF39C0-10AC-1DDC-D458-0D448B8A1CEF}" dt="2024-06-18T13:49:28" v="198"/>
          <ac:graphicFrameMkLst>
            <pc:docMk/>
            <pc:sldMk cId="1262455090" sldId="299"/>
            <ac:graphicFrameMk id="12" creationId="{E772657E-1659-CFE2-6BB1-38F43F433009}"/>
          </ac:graphicFrameMkLst>
        </pc:graphicFrameChg>
      </pc:sldChg>
      <pc:sldChg chg="modSp">
        <pc:chgData name="Sara Li Causi" userId="S::sara.licausi@unipv.it::102c3898-7cb4-428e-b81c-f3edf2571926" providerId="AD" clId="Web-{E3EF39C0-10AC-1DDC-D458-0D448B8A1CEF}" dt="2024-06-18T12:59:40.858" v="5" actId="20577"/>
        <pc:sldMkLst>
          <pc:docMk/>
          <pc:sldMk cId="3086123629" sldId="314"/>
        </pc:sldMkLst>
        <pc:spChg chg="mod">
          <ac:chgData name="Sara Li Causi" userId="S::sara.licausi@unipv.it::102c3898-7cb4-428e-b81c-f3edf2571926" providerId="AD" clId="Web-{E3EF39C0-10AC-1DDC-D458-0D448B8A1CEF}" dt="2024-06-18T12:59:33.030" v="3" actId="20577"/>
          <ac:spMkLst>
            <pc:docMk/>
            <pc:sldMk cId="3086123629" sldId="314"/>
            <ac:spMk id="2" creationId="{B959D339-4F47-89D7-154E-37CF7DD643D4}"/>
          </ac:spMkLst>
        </pc:spChg>
        <pc:spChg chg="mod">
          <ac:chgData name="Sara Li Causi" userId="S::sara.licausi@unipv.it::102c3898-7cb4-428e-b81c-f3edf2571926" providerId="AD" clId="Web-{E3EF39C0-10AC-1DDC-D458-0D448B8A1CEF}" dt="2024-06-18T12:59:40.858" v="5" actId="20577"/>
          <ac:spMkLst>
            <pc:docMk/>
            <pc:sldMk cId="3086123629" sldId="314"/>
            <ac:spMk id="4" creationId="{FD261E08-9628-1A21-D383-10349E2D0A79}"/>
          </ac:spMkLst>
        </pc:spChg>
      </pc:sldChg>
      <pc:sldChg chg="ord">
        <pc:chgData name="Sara Li Causi" userId="S::sara.licausi@unipv.it::102c3898-7cb4-428e-b81c-f3edf2571926" providerId="AD" clId="Web-{E3EF39C0-10AC-1DDC-D458-0D448B8A1CEF}" dt="2024-06-18T13:33:07.350" v="7"/>
        <pc:sldMkLst>
          <pc:docMk/>
          <pc:sldMk cId="2437938006" sldId="318"/>
        </pc:sldMkLst>
      </pc:sldChg>
      <pc:sldChg chg="modSp">
        <pc:chgData name="Sara Li Causi" userId="S::sara.licausi@unipv.it::102c3898-7cb4-428e-b81c-f3edf2571926" providerId="AD" clId="Web-{E3EF39C0-10AC-1DDC-D458-0D448B8A1CEF}" dt="2024-06-18T11:50:38.779" v="0" actId="1076"/>
        <pc:sldMkLst>
          <pc:docMk/>
          <pc:sldMk cId="1173726398" sldId="319"/>
        </pc:sldMkLst>
        <pc:spChg chg="mod">
          <ac:chgData name="Sara Li Causi" userId="S::sara.licausi@unipv.it::102c3898-7cb4-428e-b81c-f3edf2571926" providerId="AD" clId="Web-{E3EF39C0-10AC-1DDC-D458-0D448B8A1CEF}" dt="2024-06-18T11:50:38.779" v="0" actId="1076"/>
          <ac:spMkLst>
            <pc:docMk/>
            <pc:sldMk cId="1173726398" sldId="319"/>
            <ac:spMk id="8" creationId="{0730BED9-D817-2CE1-8B87-5D857B74BF05}"/>
          </ac:spMkLst>
        </pc:spChg>
      </pc:sldChg>
      <pc:sldChg chg="addSp delSp modSp">
        <pc:chgData name="Sara Li Causi" userId="S::sara.licausi@unipv.it::102c3898-7cb4-428e-b81c-f3edf2571926" providerId="AD" clId="Web-{E3EF39C0-10AC-1DDC-D458-0D448B8A1CEF}" dt="2024-06-18T14:43:56.105" v="730" actId="20577"/>
        <pc:sldMkLst>
          <pc:docMk/>
          <pc:sldMk cId="1406145580" sldId="323"/>
        </pc:sldMkLst>
        <pc:spChg chg="add del mod">
          <ac:chgData name="Sara Li Causi" userId="S::sara.licausi@unipv.it::102c3898-7cb4-428e-b81c-f3edf2571926" providerId="AD" clId="Web-{E3EF39C0-10AC-1DDC-D458-0D448B8A1CEF}" dt="2024-06-18T14:11:30.961" v="595"/>
          <ac:spMkLst>
            <pc:docMk/>
            <pc:sldMk cId="1406145580" sldId="323"/>
            <ac:spMk id="2" creationId="{D4F8EC93-85C4-4706-D068-79563DF9A253}"/>
          </ac:spMkLst>
        </pc:spChg>
        <pc:spChg chg="mod">
          <ac:chgData name="Sara Li Causi" userId="S::sara.licausi@unipv.it::102c3898-7cb4-428e-b81c-f3edf2571926" providerId="AD" clId="Web-{E3EF39C0-10AC-1DDC-D458-0D448B8A1CEF}" dt="2024-06-18T14:17:27.132" v="638" actId="20577"/>
          <ac:spMkLst>
            <pc:docMk/>
            <pc:sldMk cId="1406145580" sldId="323"/>
            <ac:spMk id="3" creationId="{63A24D72-602A-BA0B-4523-EAD643B1442B}"/>
          </ac:spMkLst>
        </pc:spChg>
        <pc:spChg chg="add mod">
          <ac:chgData name="Sara Li Causi" userId="S::sara.licausi@unipv.it::102c3898-7cb4-428e-b81c-f3edf2571926" providerId="AD" clId="Web-{E3EF39C0-10AC-1DDC-D458-0D448B8A1CEF}" dt="2024-06-18T14:43:56.105" v="730" actId="20577"/>
          <ac:spMkLst>
            <pc:docMk/>
            <pc:sldMk cId="1406145580" sldId="323"/>
            <ac:spMk id="4" creationId="{3E70E47E-54E6-A411-4495-DC92A151CC4B}"/>
          </ac:spMkLst>
        </pc:spChg>
        <pc:spChg chg="mod">
          <ac:chgData name="Sara Li Causi" userId="S::sara.licausi@unipv.it::102c3898-7cb4-428e-b81c-f3edf2571926" providerId="AD" clId="Web-{E3EF39C0-10AC-1DDC-D458-0D448B8A1CEF}" dt="2024-06-18T14:10:50.803" v="583" actId="1076"/>
          <ac:spMkLst>
            <pc:docMk/>
            <pc:sldMk cId="1406145580" sldId="323"/>
            <ac:spMk id="7" creationId="{0CE17C1E-D0C8-07DF-5237-B4041EC0F7DC}"/>
          </ac:spMkLst>
        </pc:spChg>
      </pc:sldChg>
      <pc:sldChg chg="addSp modSp new ord">
        <pc:chgData name="Sara Li Causi" userId="S::sara.licausi@unipv.it::102c3898-7cb4-428e-b81c-f3edf2571926" providerId="AD" clId="Web-{E3EF39C0-10AC-1DDC-D458-0D448B8A1CEF}" dt="2024-06-18T14:39:35.453" v="723" actId="1076"/>
        <pc:sldMkLst>
          <pc:docMk/>
          <pc:sldMk cId="4091184480" sldId="325"/>
        </pc:sldMkLst>
        <pc:spChg chg="mod">
          <ac:chgData name="Sara Li Causi" userId="S::sara.licausi@unipv.it::102c3898-7cb4-428e-b81c-f3edf2571926" providerId="AD" clId="Web-{E3EF39C0-10AC-1DDC-D458-0D448B8A1CEF}" dt="2024-06-18T14:04:03.208" v="494" actId="1076"/>
          <ac:spMkLst>
            <pc:docMk/>
            <pc:sldMk cId="4091184480" sldId="325"/>
            <ac:spMk id="2" creationId="{E59B82CB-A2F5-CC0E-3629-6EB0B33A5D61}"/>
          </ac:spMkLst>
        </pc:spChg>
        <pc:spChg chg="mod">
          <ac:chgData name="Sara Li Causi" userId="S::sara.licausi@unipv.it::102c3898-7cb4-428e-b81c-f3edf2571926" providerId="AD" clId="Web-{E3EF39C0-10AC-1DDC-D458-0D448B8A1CEF}" dt="2024-06-18T14:39:35.453" v="723" actId="1076"/>
          <ac:spMkLst>
            <pc:docMk/>
            <pc:sldMk cId="4091184480" sldId="325"/>
            <ac:spMk id="3" creationId="{DA2D5E5E-852C-AED1-A26E-55B8D184508B}"/>
          </ac:spMkLst>
        </pc:spChg>
        <pc:spChg chg="add mod">
          <ac:chgData name="Sara Li Causi" userId="S::sara.licausi@unipv.it::102c3898-7cb4-428e-b81c-f3edf2571926" providerId="AD" clId="Web-{E3EF39C0-10AC-1DDC-D458-0D448B8A1CEF}" dt="2024-06-18T14:09:43.253" v="551" actId="1076"/>
          <ac:spMkLst>
            <pc:docMk/>
            <pc:sldMk cId="4091184480" sldId="325"/>
            <ac:spMk id="4" creationId="{7FF49EA1-30DF-29CF-FD99-6629AA5A7959}"/>
          </ac:spMkLst>
        </pc:spChg>
        <pc:spChg chg="add mod">
          <ac:chgData name="Sara Li Causi" userId="S::sara.licausi@unipv.it::102c3898-7cb4-428e-b81c-f3edf2571926" providerId="AD" clId="Web-{E3EF39C0-10AC-1DDC-D458-0D448B8A1CEF}" dt="2024-06-18T14:09:49.691" v="552" actId="1076"/>
          <ac:spMkLst>
            <pc:docMk/>
            <pc:sldMk cId="4091184480" sldId="325"/>
            <ac:spMk id="5" creationId="{28D29A27-9C6A-6139-A0B3-D120297BCC98}"/>
          </ac:spMkLst>
        </pc:spChg>
        <pc:spChg chg="add mod">
          <ac:chgData name="Sara Li Causi" userId="S::sara.licausi@unipv.it::102c3898-7cb4-428e-b81c-f3edf2571926" providerId="AD" clId="Web-{E3EF39C0-10AC-1DDC-D458-0D448B8A1CEF}" dt="2024-06-18T14:39:32.531" v="722" actId="20577"/>
          <ac:spMkLst>
            <pc:docMk/>
            <pc:sldMk cId="4091184480" sldId="325"/>
            <ac:spMk id="6" creationId="{D728AAB3-0802-F5F6-3389-213C1F4D43D7}"/>
          </ac:spMkLst>
        </pc:spChg>
        <pc:spChg chg="add mod">
          <ac:chgData name="Sara Li Causi" userId="S::sara.licausi@unipv.it::102c3898-7cb4-428e-b81c-f3edf2571926" providerId="AD" clId="Web-{E3EF39C0-10AC-1DDC-D458-0D448B8A1CEF}" dt="2024-06-18T14:09:40.675" v="550" actId="1076"/>
          <ac:spMkLst>
            <pc:docMk/>
            <pc:sldMk cId="4091184480" sldId="325"/>
            <ac:spMk id="7" creationId="{973037F8-A988-40D6-C0F0-4B75963BFB22}"/>
          </ac:spMkLst>
        </pc:spChg>
        <pc:spChg chg="add mod">
          <ac:chgData name="Sara Li Causi" userId="S::sara.licausi@unipv.it::102c3898-7cb4-428e-b81c-f3edf2571926" providerId="AD" clId="Web-{E3EF39C0-10AC-1DDC-D458-0D448B8A1CEF}" dt="2024-06-18T14:09:52.879" v="553" actId="1076"/>
          <ac:spMkLst>
            <pc:docMk/>
            <pc:sldMk cId="4091184480" sldId="325"/>
            <ac:spMk id="8" creationId="{9920AB4D-DEBF-55EC-DC5B-61B27AE88775}"/>
          </ac:spMkLst>
        </pc:spChg>
        <pc:spChg chg="add mod">
          <ac:chgData name="Sara Li Causi" userId="S::sara.licausi@unipv.it::102c3898-7cb4-428e-b81c-f3edf2571926" providerId="AD" clId="Web-{E3EF39C0-10AC-1DDC-D458-0D448B8A1CEF}" dt="2024-06-18T14:09:55.098" v="554" actId="1076"/>
          <ac:spMkLst>
            <pc:docMk/>
            <pc:sldMk cId="4091184480" sldId="325"/>
            <ac:spMk id="9" creationId="{3CA0E3D0-D479-666E-E66B-602659E9B112}"/>
          </ac:spMkLst>
        </pc:spChg>
      </pc:sldChg>
      <pc:sldChg chg="addSp delSp modSp new ord">
        <pc:chgData name="Sara Li Causi" userId="S::sara.licausi@unipv.it::102c3898-7cb4-428e-b81c-f3edf2571926" providerId="AD" clId="Web-{E3EF39C0-10AC-1DDC-D458-0D448B8A1CEF}" dt="2024-06-18T14:37:13.182" v="719"/>
        <pc:sldMkLst>
          <pc:docMk/>
          <pc:sldMk cId="2250572133" sldId="326"/>
        </pc:sldMkLst>
        <pc:spChg chg="del mod">
          <ac:chgData name="Sara Li Causi" userId="S::sara.licausi@unipv.it::102c3898-7cb4-428e-b81c-f3edf2571926" providerId="AD" clId="Web-{E3EF39C0-10AC-1DDC-D458-0D448B8A1CEF}" dt="2024-06-18T14:35:30.849" v="714"/>
          <ac:spMkLst>
            <pc:docMk/>
            <pc:sldMk cId="2250572133" sldId="326"/>
            <ac:spMk id="2" creationId="{413D2891-A5C5-BF03-4EBA-35BC6C916C0B}"/>
          </ac:spMkLst>
        </pc:spChg>
        <pc:spChg chg="del mod">
          <ac:chgData name="Sara Li Causi" userId="S::sara.licausi@unipv.it::102c3898-7cb4-428e-b81c-f3edf2571926" providerId="AD" clId="Web-{E3EF39C0-10AC-1DDC-D458-0D448B8A1CEF}" dt="2024-06-18T14:30:18.086" v="657"/>
          <ac:spMkLst>
            <pc:docMk/>
            <pc:sldMk cId="2250572133" sldId="326"/>
            <ac:spMk id="3" creationId="{C140C1D8-B57F-4892-CC2E-0F921568A3F9}"/>
          </ac:spMkLst>
        </pc:spChg>
        <pc:spChg chg="add mod">
          <ac:chgData name="Sara Li Causi" userId="S::sara.licausi@unipv.it::102c3898-7cb4-428e-b81c-f3edf2571926" providerId="AD" clId="Web-{E3EF39C0-10AC-1DDC-D458-0D448B8A1CEF}" dt="2024-06-18T14:33:38.110" v="712" actId="20577"/>
          <ac:spMkLst>
            <pc:docMk/>
            <pc:sldMk cId="2250572133" sldId="326"/>
            <ac:spMk id="9" creationId="{144040B9-68EE-D8DE-0CBB-CDD6B67DEDB1}"/>
          </ac:spMkLst>
        </pc:spChg>
        <pc:picChg chg="add mod">
          <ac:chgData name="Sara Li Causi" userId="S::sara.licausi@unipv.it::102c3898-7cb4-428e-b81c-f3edf2571926" providerId="AD" clId="Web-{E3EF39C0-10AC-1DDC-D458-0D448B8A1CEF}" dt="2024-06-18T14:35:34.756" v="715" actId="1076"/>
          <ac:picMkLst>
            <pc:docMk/>
            <pc:sldMk cId="2250572133" sldId="326"/>
            <ac:picMk id="4" creationId="{CB50AF77-5767-BE95-19E0-78EC0F0CEE32}"/>
          </ac:picMkLst>
        </pc:picChg>
        <pc:picChg chg="add mod">
          <ac:chgData name="Sara Li Causi" userId="S::sara.licausi@unipv.it::102c3898-7cb4-428e-b81c-f3edf2571926" providerId="AD" clId="Web-{E3EF39C0-10AC-1DDC-D458-0D448B8A1CEF}" dt="2024-06-18T14:32:06.763" v="687" actId="1076"/>
          <ac:picMkLst>
            <pc:docMk/>
            <pc:sldMk cId="2250572133" sldId="326"/>
            <ac:picMk id="5" creationId="{6D0ACECD-30C2-05B5-9874-F4694628F473}"/>
          </ac:picMkLst>
        </pc:picChg>
        <pc:picChg chg="add mod">
          <ac:chgData name="Sara Li Causi" userId="S::sara.licausi@unipv.it::102c3898-7cb4-428e-b81c-f3edf2571926" providerId="AD" clId="Web-{E3EF39C0-10AC-1DDC-D458-0D448B8A1CEF}" dt="2024-06-18T14:31:54.778" v="685" actId="1076"/>
          <ac:picMkLst>
            <pc:docMk/>
            <pc:sldMk cId="2250572133" sldId="326"/>
            <ac:picMk id="6" creationId="{41E267ED-6BB4-EB23-3074-D73BBA0ABFD8}"/>
          </ac:picMkLst>
        </pc:picChg>
        <pc:picChg chg="add mod">
          <ac:chgData name="Sara Li Causi" userId="S::sara.licausi@unipv.it::102c3898-7cb4-428e-b81c-f3edf2571926" providerId="AD" clId="Web-{E3EF39C0-10AC-1DDC-D458-0D448B8A1CEF}" dt="2024-06-18T14:32:16.732" v="691" actId="1076"/>
          <ac:picMkLst>
            <pc:docMk/>
            <pc:sldMk cId="2250572133" sldId="326"/>
            <ac:picMk id="7" creationId="{931CD55B-C7CA-0497-47FA-8F93C3F7F2B7}"/>
          </ac:picMkLst>
        </pc:picChg>
        <pc:picChg chg="add mod">
          <ac:chgData name="Sara Li Causi" userId="S::sara.licausi@unipv.it::102c3898-7cb4-428e-b81c-f3edf2571926" providerId="AD" clId="Web-{E3EF39C0-10AC-1DDC-D458-0D448B8A1CEF}" dt="2024-06-18T14:32:19.404" v="692" actId="1076"/>
          <ac:picMkLst>
            <pc:docMk/>
            <pc:sldMk cId="2250572133" sldId="326"/>
            <ac:picMk id="8" creationId="{AEC21017-1102-B134-DC07-7F1BEF5B674E}"/>
          </ac:picMkLst>
        </pc:picChg>
      </pc:sldChg>
    </pc:docChg>
  </pc:docChgLst>
  <pc:docChgLst>
    <pc:chgData name="Elisa Piaia" userId="S::elisa.piaia@unipv.it::c9017f82-9032-41ea-a2c6-2af58f5320f2" providerId="AD" clId="Web-{389AD673-CBB4-CA19-9DBD-EC651CA9ED0B}"/>
    <pc:docChg chg="modSld">
      <pc:chgData name="Elisa Piaia" userId="S::elisa.piaia@unipv.it::c9017f82-9032-41ea-a2c6-2af58f5320f2" providerId="AD" clId="Web-{389AD673-CBB4-CA19-9DBD-EC651CA9ED0B}" dt="2024-04-20T15:10:08.991" v="233"/>
      <pc:docMkLst>
        <pc:docMk/>
      </pc:docMkLst>
      <pc:sldChg chg="addSp delSp modSp modNotes">
        <pc:chgData name="Elisa Piaia" userId="S::elisa.piaia@unipv.it::c9017f82-9032-41ea-a2c6-2af58f5320f2" providerId="AD" clId="Web-{389AD673-CBB4-CA19-9DBD-EC651CA9ED0B}" dt="2024-04-20T15:04:38.482" v="211" actId="1076"/>
        <pc:sldMkLst>
          <pc:docMk/>
          <pc:sldMk cId="4237145045" sldId="296"/>
        </pc:sldMkLst>
        <pc:spChg chg="del mod">
          <ac:chgData name="Elisa Piaia" userId="S::elisa.piaia@unipv.it::c9017f82-9032-41ea-a2c6-2af58f5320f2" providerId="AD" clId="Web-{389AD673-CBB4-CA19-9DBD-EC651CA9ED0B}" dt="2024-04-20T14:54:46.794" v="119"/>
          <ac:spMkLst>
            <pc:docMk/>
            <pc:sldMk cId="4237145045" sldId="296"/>
            <ac:spMk id="3" creationId="{C0F5651C-BD00-C71C-B3CD-92E33BF32156}"/>
          </ac:spMkLst>
        </pc:spChg>
        <pc:spChg chg="del">
          <ac:chgData name="Elisa Piaia" userId="S::elisa.piaia@unipv.it::c9017f82-9032-41ea-a2c6-2af58f5320f2" providerId="AD" clId="Web-{389AD673-CBB4-CA19-9DBD-EC651CA9ED0B}" dt="2024-04-20T14:55:08.373" v="123"/>
          <ac:spMkLst>
            <pc:docMk/>
            <pc:sldMk cId="4237145045" sldId="296"/>
            <ac:spMk id="4" creationId="{F9B5FBBC-C3CF-8874-2292-E86D5F63BD3F}"/>
          </ac:spMkLst>
        </pc:spChg>
        <pc:spChg chg="mod">
          <ac:chgData name="Elisa Piaia" userId="S::elisa.piaia@unipv.it::c9017f82-9032-41ea-a2c6-2af58f5320f2" providerId="AD" clId="Web-{389AD673-CBB4-CA19-9DBD-EC651CA9ED0B}" dt="2024-04-20T15:03:43.356" v="199" actId="1076"/>
          <ac:spMkLst>
            <pc:docMk/>
            <pc:sldMk cId="4237145045" sldId="296"/>
            <ac:spMk id="6" creationId="{879AE034-48E3-BB92-9F25-19AF861BEDF2}"/>
          </ac:spMkLst>
        </pc:spChg>
        <pc:spChg chg="add mod">
          <ac:chgData name="Elisa Piaia" userId="S::elisa.piaia@unipv.it::c9017f82-9032-41ea-a2c6-2af58f5320f2" providerId="AD" clId="Web-{389AD673-CBB4-CA19-9DBD-EC651CA9ED0B}" dt="2024-04-20T14:59:33.755" v="167" actId="14100"/>
          <ac:spMkLst>
            <pc:docMk/>
            <pc:sldMk cId="4237145045" sldId="296"/>
            <ac:spMk id="8" creationId="{63BDA7DC-45F0-337E-8F0B-3F385FCA7010}"/>
          </ac:spMkLst>
        </pc:spChg>
        <pc:spChg chg="add del mod">
          <ac:chgData name="Elisa Piaia" userId="S::elisa.piaia@unipv.it::c9017f82-9032-41ea-a2c6-2af58f5320f2" providerId="AD" clId="Web-{389AD673-CBB4-CA19-9DBD-EC651CA9ED0B}" dt="2024-04-20T14:55:00.529" v="120"/>
          <ac:spMkLst>
            <pc:docMk/>
            <pc:sldMk cId="4237145045" sldId="296"/>
            <ac:spMk id="11" creationId="{BC212A72-6E70-4C03-E5A8-643B9946CF14}"/>
          </ac:spMkLst>
        </pc:spChg>
        <pc:spChg chg="add mod">
          <ac:chgData name="Elisa Piaia" userId="S::elisa.piaia@unipv.it::c9017f82-9032-41ea-a2c6-2af58f5320f2" providerId="AD" clId="Web-{389AD673-CBB4-CA19-9DBD-EC651CA9ED0B}" dt="2024-04-20T15:02:25.260" v="194" actId="1076"/>
          <ac:spMkLst>
            <pc:docMk/>
            <pc:sldMk cId="4237145045" sldId="296"/>
            <ac:spMk id="13" creationId="{AF674ED8-0869-6B9B-9CD9-6B696E3E0D9B}"/>
          </ac:spMkLst>
        </pc:spChg>
        <pc:spChg chg="add mod">
          <ac:chgData name="Elisa Piaia" userId="S::elisa.piaia@unipv.it::c9017f82-9032-41ea-a2c6-2af58f5320f2" providerId="AD" clId="Web-{389AD673-CBB4-CA19-9DBD-EC651CA9ED0B}" dt="2024-04-20T15:04:38.482" v="211" actId="1076"/>
          <ac:spMkLst>
            <pc:docMk/>
            <pc:sldMk cId="4237145045" sldId="296"/>
            <ac:spMk id="14" creationId="{CEB48635-7C2D-A66F-3809-42576FB8383C}"/>
          </ac:spMkLst>
        </pc:spChg>
        <pc:picChg chg="mod">
          <ac:chgData name="Elisa Piaia" userId="S::elisa.piaia@unipv.it::c9017f82-9032-41ea-a2c6-2af58f5320f2" providerId="AD" clId="Web-{389AD673-CBB4-CA19-9DBD-EC651CA9ED0B}" dt="2024-04-20T15:02:33.323" v="195" actId="1076"/>
          <ac:picMkLst>
            <pc:docMk/>
            <pc:sldMk cId="4237145045" sldId="296"/>
            <ac:picMk id="5" creationId="{5C178268-AA47-E7C1-5128-0AD07F8B8D61}"/>
          </ac:picMkLst>
        </pc:picChg>
        <pc:picChg chg="mod">
          <ac:chgData name="Elisa Piaia" userId="S::elisa.piaia@unipv.it::c9017f82-9032-41ea-a2c6-2af58f5320f2" providerId="AD" clId="Web-{389AD673-CBB4-CA19-9DBD-EC651CA9ED0B}" dt="2024-04-20T15:02:36.588" v="196" actId="1076"/>
          <ac:picMkLst>
            <pc:docMk/>
            <pc:sldMk cId="4237145045" sldId="296"/>
            <ac:picMk id="7" creationId="{5B99A612-C63A-5F62-9F5A-7264A8CD82C7}"/>
          </ac:picMkLst>
        </pc:picChg>
        <pc:picChg chg="mod">
          <ac:chgData name="Elisa Piaia" userId="S::elisa.piaia@unipv.it::c9017f82-9032-41ea-a2c6-2af58f5320f2" providerId="AD" clId="Web-{389AD673-CBB4-CA19-9DBD-EC651CA9ED0B}" dt="2024-04-20T15:03:25.355" v="198" actId="1076"/>
          <ac:picMkLst>
            <pc:docMk/>
            <pc:sldMk cId="4237145045" sldId="296"/>
            <ac:picMk id="9" creationId="{E00789F9-62FF-5447-06BD-327135D598E5}"/>
          </ac:picMkLst>
        </pc:picChg>
      </pc:sldChg>
      <pc:sldChg chg="addSp delSp modSp">
        <pc:chgData name="Elisa Piaia" userId="S::elisa.piaia@unipv.it::c9017f82-9032-41ea-a2c6-2af58f5320f2" providerId="AD" clId="Web-{389AD673-CBB4-CA19-9DBD-EC651CA9ED0B}" dt="2024-04-20T15:10:08.991" v="233"/>
        <pc:sldMkLst>
          <pc:docMk/>
          <pc:sldMk cId="2851491349" sldId="297"/>
        </pc:sldMkLst>
        <pc:spChg chg="add del">
          <ac:chgData name="Elisa Piaia" userId="S::elisa.piaia@unipv.it::c9017f82-9032-41ea-a2c6-2af58f5320f2" providerId="AD" clId="Web-{389AD673-CBB4-CA19-9DBD-EC651CA9ED0B}" dt="2024-04-20T15:10:08.991" v="233"/>
          <ac:spMkLst>
            <pc:docMk/>
            <pc:sldMk cId="2851491349" sldId="297"/>
            <ac:spMk id="6" creationId="{05515A86-C2A5-599F-A342-F1905C258BA2}"/>
          </ac:spMkLst>
        </pc:spChg>
        <pc:spChg chg="mod">
          <ac:chgData name="Elisa Piaia" userId="S::elisa.piaia@unipv.it::c9017f82-9032-41ea-a2c6-2af58f5320f2" providerId="AD" clId="Web-{389AD673-CBB4-CA19-9DBD-EC651CA9ED0B}" dt="2024-04-20T15:08:23.754" v="225"/>
          <ac:spMkLst>
            <pc:docMk/>
            <pc:sldMk cId="2851491349" sldId="297"/>
            <ac:spMk id="10" creationId="{47F230F4-3728-1203-6D3D-25CCEFE91490}"/>
          </ac:spMkLst>
        </pc:spChg>
        <pc:spChg chg="mod">
          <ac:chgData name="Elisa Piaia" userId="S::elisa.piaia@unipv.it::c9017f82-9032-41ea-a2c6-2af58f5320f2" providerId="AD" clId="Web-{389AD673-CBB4-CA19-9DBD-EC651CA9ED0B}" dt="2024-04-20T15:08:23.770" v="226"/>
          <ac:spMkLst>
            <pc:docMk/>
            <pc:sldMk cId="2851491349" sldId="297"/>
            <ac:spMk id="12" creationId="{623E80BC-35F0-E5D4-EA5C-DEC311C935E3}"/>
          </ac:spMkLst>
        </pc:spChg>
        <pc:graphicFrameChg chg="add del mod modGraphic">
          <ac:chgData name="Elisa Piaia" userId="S::elisa.piaia@unipv.it::c9017f82-9032-41ea-a2c6-2af58f5320f2" providerId="AD" clId="Web-{389AD673-CBB4-CA19-9DBD-EC651CA9ED0B}" dt="2024-04-20T15:10:04.632" v="231"/>
          <ac:graphicFrameMkLst>
            <pc:docMk/>
            <pc:sldMk cId="2851491349" sldId="297"/>
            <ac:graphicFrameMk id="2" creationId="{048CD7EC-E160-A1B3-F249-F8BF038DE3C4}"/>
          </ac:graphicFrameMkLst>
        </pc:graphicFrameChg>
        <pc:picChg chg="mod">
          <ac:chgData name="Elisa Piaia" userId="S::elisa.piaia@unipv.it::c9017f82-9032-41ea-a2c6-2af58f5320f2" providerId="AD" clId="Web-{389AD673-CBB4-CA19-9DBD-EC651CA9ED0B}" dt="2024-04-20T15:08:08.801" v="222" actId="1076"/>
          <ac:picMkLst>
            <pc:docMk/>
            <pc:sldMk cId="2851491349" sldId="297"/>
            <ac:picMk id="5" creationId="{00D731E5-B270-C65C-9C6A-E848D085489B}"/>
          </ac:picMkLst>
        </pc:picChg>
        <pc:picChg chg="mod">
          <ac:chgData name="Elisa Piaia" userId="S::elisa.piaia@unipv.it::c9017f82-9032-41ea-a2c6-2af58f5320f2" providerId="AD" clId="Web-{389AD673-CBB4-CA19-9DBD-EC651CA9ED0B}" dt="2024-04-20T15:08:12.879" v="223" actId="1076"/>
          <ac:picMkLst>
            <pc:docMk/>
            <pc:sldMk cId="2851491349" sldId="297"/>
            <ac:picMk id="7" creationId="{24E497CF-6C80-7D15-9C81-143F5DCB428B}"/>
          </ac:picMkLst>
        </pc:picChg>
        <pc:picChg chg="mod">
          <ac:chgData name="Elisa Piaia" userId="S::elisa.piaia@unipv.it::c9017f82-9032-41ea-a2c6-2af58f5320f2" providerId="AD" clId="Web-{389AD673-CBB4-CA19-9DBD-EC651CA9ED0B}" dt="2024-04-20T15:08:17.535" v="224" actId="1076"/>
          <ac:picMkLst>
            <pc:docMk/>
            <pc:sldMk cId="2851491349" sldId="297"/>
            <ac:picMk id="9" creationId="{EBDC5DDB-2517-DC9B-3B7E-81A6D5329808}"/>
          </ac:picMkLst>
        </pc:picChg>
      </pc:sldChg>
      <pc:sldChg chg="modSp">
        <pc:chgData name="Elisa Piaia" userId="S::elisa.piaia@unipv.it::c9017f82-9032-41ea-a2c6-2af58f5320f2" providerId="AD" clId="Web-{389AD673-CBB4-CA19-9DBD-EC651CA9ED0B}" dt="2024-04-20T14:30:13.940" v="1" actId="20577"/>
        <pc:sldMkLst>
          <pc:docMk/>
          <pc:sldMk cId="1853483739" sldId="305"/>
        </pc:sldMkLst>
        <pc:spChg chg="mod">
          <ac:chgData name="Elisa Piaia" userId="S::elisa.piaia@unipv.it::c9017f82-9032-41ea-a2c6-2af58f5320f2" providerId="AD" clId="Web-{389AD673-CBB4-CA19-9DBD-EC651CA9ED0B}" dt="2024-04-20T14:30:13.940" v="1" actId="20577"/>
          <ac:spMkLst>
            <pc:docMk/>
            <pc:sldMk cId="1853483739" sldId="305"/>
            <ac:spMk id="3" creationId="{FD12F3F4-0325-3B1D-E9B6-46DFBACD4A9E}"/>
          </ac:spMkLst>
        </pc:spChg>
      </pc:sldChg>
    </pc:docChg>
  </pc:docChgLst>
  <pc:docChgLst>
    <pc:chgData name="Sara Li Causi" userId="S::sara.licausi@unipv.it::102c3898-7cb4-428e-b81c-f3edf2571926" providerId="AD" clId="Web-{3065EBED-5367-A461-09B8-29F64A00411A}"/>
    <pc:docChg chg="modSld">
      <pc:chgData name="Sara Li Causi" userId="S::sara.licausi@unipv.it::102c3898-7cb4-428e-b81c-f3edf2571926" providerId="AD" clId="Web-{3065EBED-5367-A461-09B8-29F64A00411A}" dt="2024-06-19T06:32:28.280" v="27" actId="20577"/>
      <pc:docMkLst>
        <pc:docMk/>
      </pc:docMkLst>
      <pc:sldChg chg="modSp">
        <pc:chgData name="Sara Li Causi" userId="S::sara.licausi@unipv.it::102c3898-7cb4-428e-b81c-f3edf2571926" providerId="AD" clId="Web-{3065EBED-5367-A461-09B8-29F64A00411A}" dt="2024-06-19T06:32:28.280" v="27" actId="20577"/>
        <pc:sldMkLst>
          <pc:docMk/>
          <pc:sldMk cId="4203592302" sldId="292"/>
        </pc:sldMkLst>
        <pc:spChg chg="mod">
          <ac:chgData name="Sara Li Causi" userId="S::sara.licausi@unipv.it::102c3898-7cb4-428e-b81c-f3edf2571926" providerId="AD" clId="Web-{3065EBED-5367-A461-09B8-29F64A00411A}" dt="2024-06-19T06:32:28.280" v="27" actId="20577"/>
          <ac:spMkLst>
            <pc:docMk/>
            <pc:sldMk cId="4203592302" sldId="292"/>
            <ac:spMk id="2" creationId="{DF5F2FFA-FB2F-D3D5-D1BE-AED688326429}"/>
          </ac:spMkLst>
        </pc:spChg>
      </pc:sldChg>
    </pc:docChg>
  </pc:docChgLst>
  <pc:docChgLst>
    <pc:chgData name="Sara Li Causi" userId="S::sara.licausi@unipv.it::102c3898-7cb4-428e-b81c-f3edf2571926" providerId="AD" clId="Web-{F3692407-A721-EED1-BA12-97C1BDF25D79}"/>
    <pc:docChg chg="addSld modSld sldOrd">
      <pc:chgData name="Sara Li Causi" userId="S::sara.licausi@unipv.it::102c3898-7cb4-428e-b81c-f3edf2571926" providerId="AD" clId="Web-{F3692407-A721-EED1-BA12-97C1BDF25D79}" dt="2024-06-06T13:49:03.957" v="64" actId="20577"/>
      <pc:docMkLst>
        <pc:docMk/>
      </pc:docMkLst>
      <pc:sldChg chg="modSp">
        <pc:chgData name="Sara Li Causi" userId="S::sara.licausi@unipv.it::102c3898-7cb4-428e-b81c-f3edf2571926" providerId="AD" clId="Web-{F3692407-A721-EED1-BA12-97C1BDF25D79}" dt="2024-06-06T13:19:04.622" v="0" actId="1076"/>
        <pc:sldMkLst>
          <pc:docMk/>
          <pc:sldMk cId="2851491349" sldId="297"/>
        </pc:sldMkLst>
        <pc:spChg chg="mod">
          <ac:chgData name="Sara Li Causi" userId="S::sara.licausi@unipv.it::102c3898-7cb4-428e-b81c-f3edf2571926" providerId="AD" clId="Web-{F3692407-A721-EED1-BA12-97C1BDF25D79}" dt="2024-06-06T13:19:04.622" v="0" actId="1076"/>
          <ac:spMkLst>
            <pc:docMk/>
            <pc:sldMk cId="2851491349" sldId="297"/>
            <ac:spMk id="2" creationId="{C8FD11D7-A55A-6D90-FED4-301E72FFD6D7}"/>
          </ac:spMkLst>
        </pc:spChg>
      </pc:sldChg>
      <pc:sldChg chg="modSp">
        <pc:chgData name="Sara Li Causi" userId="S::sara.licausi@unipv.it::102c3898-7cb4-428e-b81c-f3edf2571926" providerId="AD" clId="Web-{F3692407-A721-EED1-BA12-97C1BDF25D79}" dt="2024-06-06T13:19:28.764" v="32" actId="20577"/>
        <pc:sldMkLst>
          <pc:docMk/>
          <pc:sldMk cId="1168292571" sldId="301"/>
        </pc:sldMkLst>
        <pc:spChg chg="mod">
          <ac:chgData name="Sara Li Causi" userId="S::sara.licausi@unipv.it::102c3898-7cb4-428e-b81c-f3edf2571926" providerId="AD" clId="Web-{F3692407-A721-EED1-BA12-97C1BDF25D79}" dt="2024-06-06T13:19:28.764" v="32" actId="20577"/>
          <ac:spMkLst>
            <pc:docMk/>
            <pc:sldMk cId="1168292571" sldId="301"/>
            <ac:spMk id="2" creationId="{9EC82D34-BC02-0F3D-69FD-5F650D19CA55}"/>
          </ac:spMkLst>
        </pc:spChg>
      </pc:sldChg>
      <pc:sldChg chg="modSp new ord">
        <pc:chgData name="Sara Li Causi" userId="S::sara.licausi@unipv.it::102c3898-7cb4-428e-b81c-f3edf2571926" providerId="AD" clId="Web-{F3692407-A721-EED1-BA12-97C1BDF25D79}" dt="2024-06-06T13:49:03.957" v="64" actId="20577"/>
        <pc:sldMkLst>
          <pc:docMk/>
          <pc:sldMk cId="676823500" sldId="324"/>
        </pc:sldMkLst>
        <pc:spChg chg="mod">
          <ac:chgData name="Sara Li Causi" userId="S::sara.licausi@unipv.it::102c3898-7cb4-428e-b81c-f3edf2571926" providerId="AD" clId="Web-{F3692407-A721-EED1-BA12-97C1BDF25D79}" dt="2024-06-06T13:46:19.747" v="55"/>
          <ac:spMkLst>
            <pc:docMk/>
            <pc:sldMk cId="676823500" sldId="324"/>
            <ac:spMk id="2" creationId="{0308248B-E2C8-38EC-3EB6-FFFBCB6A0E90}"/>
          </ac:spMkLst>
        </pc:spChg>
        <pc:spChg chg="mod">
          <ac:chgData name="Sara Li Causi" userId="S::sara.licausi@unipv.it::102c3898-7cb4-428e-b81c-f3edf2571926" providerId="AD" clId="Web-{F3692407-A721-EED1-BA12-97C1BDF25D79}" dt="2024-06-06T13:49:03.957" v="64" actId="20577"/>
          <ac:spMkLst>
            <pc:docMk/>
            <pc:sldMk cId="676823500" sldId="324"/>
            <ac:spMk id="3" creationId="{15FAEC10-ACE2-6FC9-82A9-84A9A7CEEB5C}"/>
          </ac:spMkLst>
        </pc:spChg>
      </pc:sldChg>
    </pc:docChg>
  </pc:docChgLst>
  <pc:docChgLst>
    <pc:chgData name="Elisa Piaia" userId="S::elisa.piaia@unipv.it::c9017f82-9032-41ea-a2c6-2af58f5320f2" providerId="AD" clId="Web-{7924D259-EF26-ADBB-68B5-F12EB9D3C478}"/>
    <pc:docChg chg="addSld delSld modSld">
      <pc:chgData name="Elisa Piaia" userId="S::elisa.piaia@unipv.it::c9017f82-9032-41ea-a2c6-2af58f5320f2" providerId="AD" clId="Web-{7924D259-EF26-ADBB-68B5-F12EB9D3C478}" dt="2024-04-19T22:21:35.049" v="548"/>
      <pc:docMkLst>
        <pc:docMk/>
      </pc:docMkLst>
      <pc:sldChg chg="del">
        <pc:chgData name="Elisa Piaia" userId="S::elisa.piaia@unipv.it::c9017f82-9032-41ea-a2c6-2af58f5320f2" providerId="AD" clId="Web-{7924D259-EF26-ADBB-68B5-F12EB9D3C478}" dt="2024-04-19T22:21:35.049" v="548"/>
        <pc:sldMkLst>
          <pc:docMk/>
          <pc:sldMk cId="0" sldId="260"/>
        </pc:sldMkLst>
      </pc:sldChg>
      <pc:sldChg chg="del">
        <pc:chgData name="Elisa Piaia" userId="S::elisa.piaia@unipv.it::c9017f82-9032-41ea-a2c6-2af58f5320f2" providerId="AD" clId="Web-{7924D259-EF26-ADBB-68B5-F12EB9D3C478}" dt="2024-04-19T22:20:49.828" v="543"/>
        <pc:sldMkLst>
          <pc:docMk/>
          <pc:sldMk cId="0" sldId="261"/>
        </pc:sldMkLst>
      </pc:sldChg>
      <pc:sldChg chg="del">
        <pc:chgData name="Elisa Piaia" userId="S::elisa.piaia@unipv.it::c9017f82-9032-41ea-a2c6-2af58f5320f2" providerId="AD" clId="Web-{7924D259-EF26-ADBB-68B5-F12EB9D3C478}" dt="2024-04-19T22:20:36.233" v="542"/>
        <pc:sldMkLst>
          <pc:docMk/>
          <pc:sldMk cId="0" sldId="262"/>
        </pc:sldMkLst>
      </pc:sldChg>
      <pc:sldChg chg="modSp modNotes">
        <pc:chgData name="Elisa Piaia" userId="S::elisa.piaia@unipv.it::c9017f82-9032-41ea-a2c6-2af58f5320f2" providerId="AD" clId="Web-{7924D259-EF26-ADBB-68B5-F12EB9D3C478}" dt="2024-04-19T21:51:01.948" v="246" actId="1076"/>
        <pc:sldMkLst>
          <pc:docMk/>
          <pc:sldMk cId="1103584053" sldId="288"/>
        </pc:sldMkLst>
        <pc:spChg chg="mod">
          <ac:chgData name="Elisa Piaia" userId="S::elisa.piaia@unipv.it::c9017f82-9032-41ea-a2c6-2af58f5320f2" providerId="AD" clId="Web-{7924D259-EF26-ADBB-68B5-F12EB9D3C478}" dt="2024-04-19T21:49:59.132" v="239"/>
          <ac:spMkLst>
            <pc:docMk/>
            <pc:sldMk cId="1103584053" sldId="288"/>
            <ac:spMk id="3" creationId="{39584336-CB98-2176-52C0-52C6A978D8E9}"/>
          </ac:spMkLst>
        </pc:spChg>
        <pc:spChg chg="mod">
          <ac:chgData name="Elisa Piaia" userId="S::elisa.piaia@unipv.it::c9017f82-9032-41ea-a2c6-2af58f5320f2" providerId="AD" clId="Web-{7924D259-EF26-ADBB-68B5-F12EB9D3C478}" dt="2024-04-19T21:50:46.994" v="243" actId="1076"/>
          <ac:spMkLst>
            <pc:docMk/>
            <pc:sldMk cId="1103584053" sldId="288"/>
            <ac:spMk id="5" creationId="{580E613D-1E5F-32C2-F211-5492342322DA}"/>
          </ac:spMkLst>
        </pc:spChg>
        <pc:spChg chg="mod">
          <ac:chgData name="Elisa Piaia" userId="S::elisa.piaia@unipv.it::c9017f82-9032-41ea-a2c6-2af58f5320f2" providerId="AD" clId="Web-{7924D259-EF26-ADBB-68B5-F12EB9D3C478}" dt="2024-04-19T21:51:01.948" v="246" actId="1076"/>
          <ac:spMkLst>
            <pc:docMk/>
            <pc:sldMk cId="1103584053" sldId="288"/>
            <ac:spMk id="6" creationId="{24A1EAEB-4473-9331-7EAF-D9F9314E781F}"/>
          </ac:spMkLst>
        </pc:spChg>
        <pc:spChg chg="mod">
          <ac:chgData name="Elisa Piaia" userId="S::elisa.piaia@unipv.it::c9017f82-9032-41ea-a2c6-2af58f5320f2" providerId="AD" clId="Web-{7924D259-EF26-ADBB-68B5-F12EB9D3C478}" dt="2024-04-19T21:50:13.914" v="240"/>
          <ac:spMkLst>
            <pc:docMk/>
            <pc:sldMk cId="1103584053" sldId="288"/>
            <ac:spMk id="7" creationId="{675FCC23-5C72-43D0-78DB-5F00CA399F36}"/>
          </ac:spMkLst>
        </pc:spChg>
        <pc:grpChg chg="mod">
          <ac:chgData name="Elisa Piaia" userId="S::elisa.piaia@unipv.it::c9017f82-9032-41ea-a2c6-2af58f5320f2" providerId="AD" clId="Web-{7924D259-EF26-ADBB-68B5-F12EB9D3C478}" dt="2024-04-19T21:49:41.240" v="236" actId="1076"/>
          <ac:grpSpMkLst>
            <pc:docMk/>
            <pc:sldMk cId="1103584053" sldId="288"/>
            <ac:grpSpMk id="9" creationId="{19204896-1146-BB2B-269E-52CDA11D61FC}"/>
          </ac:grpSpMkLst>
        </pc:grpChg>
        <pc:picChg chg="mod">
          <ac:chgData name="Elisa Piaia" userId="S::elisa.piaia@unipv.it::c9017f82-9032-41ea-a2c6-2af58f5320f2" providerId="AD" clId="Web-{7924D259-EF26-ADBB-68B5-F12EB9D3C478}" dt="2024-04-19T21:46:12.464" v="200" actId="1076"/>
          <ac:picMkLst>
            <pc:docMk/>
            <pc:sldMk cId="1103584053" sldId="288"/>
            <ac:picMk id="4" creationId="{7D19355B-C8CE-6B6C-B284-D0653239381D}"/>
          </ac:picMkLst>
        </pc:picChg>
      </pc:sldChg>
      <pc:sldChg chg="delSp modSp">
        <pc:chgData name="Elisa Piaia" userId="S::elisa.piaia@unipv.it::c9017f82-9032-41ea-a2c6-2af58f5320f2" providerId="AD" clId="Web-{7924D259-EF26-ADBB-68B5-F12EB9D3C478}" dt="2024-04-19T22:09:49.865" v="483" actId="1076"/>
        <pc:sldMkLst>
          <pc:docMk/>
          <pc:sldMk cId="427497660" sldId="298"/>
        </pc:sldMkLst>
        <pc:spChg chg="mod">
          <ac:chgData name="Elisa Piaia" userId="S::elisa.piaia@unipv.it::c9017f82-9032-41ea-a2c6-2af58f5320f2" providerId="AD" clId="Web-{7924D259-EF26-ADBB-68B5-F12EB9D3C478}" dt="2024-04-19T22:09:49.865" v="483" actId="1076"/>
          <ac:spMkLst>
            <pc:docMk/>
            <pc:sldMk cId="427497660" sldId="298"/>
            <ac:spMk id="3" creationId="{E3E5D5E3-7329-43DD-40E0-D4B62554F8FF}"/>
          </ac:spMkLst>
        </pc:spChg>
        <pc:spChg chg="mod">
          <ac:chgData name="Elisa Piaia" userId="S::elisa.piaia@unipv.it::c9017f82-9032-41ea-a2c6-2af58f5320f2" providerId="AD" clId="Web-{7924D259-EF26-ADBB-68B5-F12EB9D3C478}" dt="2024-04-19T22:09:12.614" v="476" actId="1076"/>
          <ac:spMkLst>
            <pc:docMk/>
            <pc:sldMk cId="427497660" sldId="298"/>
            <ac:spMk id="5" creationId="{6BBE4490-9A8E-B8B5-F530-5B80E1AD26B4}"/>
          </ac:spMkLst>
        </pc:spChg>
        <pc:spChg chg="del">
          <ac:chgData name="Elisa Piaia" userId="S::elisa.piaia@unipv.it::c9017f82-9032-41ea-a2c6-2af58f5320f2" providerId="AD" clId="Web-{7924D259-EF26-ADBB-68B5-F12EB9D3C478}" dt="2024-04-19T18:12:31.920" v="0"/>
          <ac:spMkLst>
            <pc:docMk/>
            <pc:sldMk cId="427497660" sldId="298"/>
            <ac:spMk id="7" creationId="{D6786F25-7331-2154-B0A8-8FD7F079DE62}"/>
          </ac:spMkLst>
        </pc:spChg>
        <pc:spChg chg="mod">
          <ac:chgData name="Elisa Piaia" userId="S::elisa.piaia@unipv.it::c9017f82-9032-41ea-a2c6-2af58f5320f2" providerId="AD" clId="Web-{7924D259-EF26-ADBB-68B5-F12EB9D3C478}" dt="2024-04-19T22:09:12.629" v="477" actId="1076"/>
          <ac:spMkLst>
            <pc:docMk/>
            <pc:sldMk cId="427497660" sldId="298"/>
            <ac:spMk id="8" creationId="{646DD1C7-F430-B65B-B896-A6D9E021260A}"/>
          </ac:spMkLst>
        </pc:spChg>
        <pc:spChg chg="mod">
          <ac:chgData name="Elisa Piaia" userId="S::elisa.piaia@unipv.it::c9017f82-9032-41ea-a2c6-2af58f5320f2" providerId="AD" clId="Web-{7924D259-EF26-ADBB-68B5-F12EB9D3C478}" dt="2024-04-19T22:09:12.629" v="478" actId="1076"/>
          <ac:spMkLst>
            <pc:docMk/>
            <pc:sldMk cId="427497660" sldId="298"/>
            <ac:spMk id="9" creationId="{890ABF92-989B-1F8C-3CA8-EE69199576F2}"/>
          </ac:spMkLst>
        </pc:spChg>
        <pc:picChg chg="mod">
          <ac:chgData name="Elisa Piaia" userId="S::elisa.piaia@unipv.it::c9017f82-9032-41ea-a2c6-2af58f5320f2" providerId="AD" clId="Web-{7924D259-EF26-ADBB-68B5-F12EB9D3C478}" dt="2024-04-19T22:08:50.237" v="472" actId="1076"/>
          <ac:picMkLst>
            <pc:docMk/>
            <pc:sldMk cId="427497660" sldId="298"/>
            <ac:picMk id="4" creationId="{0565CF91-B3E8-8C67-D14F-8F37A4E0977B}"/>
          </ac:picMkLst>
        </pc:picChg>
      </pc:sldChg>
      <pc:sldChg chg="modSp">
        <pc:chgData name="Elisa Piaia" userId="S::elisa.piaia@unipv.it::c9017f82-9032-41ea-a2c6-2af58f5320f2" providerId="AD" clId="Web-{7924D259-EF26-ADBB-68B5-F12EB9D3C478}" dt="2024-04-19T22:13:07.224" v="492" actId="20577"/>
        <pc:sldMkLst>
          <pc:docMk/>
          <pc:sldMk cId="1262455090" sldId="299"/>
        </pc:sldMkLst>
        <pc:spChg chg="mod">
          <ac:chgData name="Elisa Piaia" userId="S::elisa.piaia@unipv.it::c9017f82-9032-41ea-a2c6-2af58f5320f2" providerId="AD" clId="Web-{7924D259-EF26-ADBB-68B5-F12EB9D3C478}" dt="2024-04-19T22:13:07.224" v="492" actId="20577"/>
          <ac:spMkLst>
            <pc:docMk/>
            <pc:sldMk cId="1262455090" sldId="299"/>
            <ac:spMk id="8" creationId="{C5E406C0-FD91-333F-254A-6C930ADF1983}"/>
          </ac:spMkLst>
        </pc:spChg>
      </pc:sldChg>
      <pc:sldChg chg="modSp">
        <pc:chgData name="Elisa Piaia" userId="S::elisa.piaia@unipv.it::c9017f82-9032-41ea-a2c6-2af58f5320f2" providerId="AD" clId="Web-{7924D259-EF26-ADBB-68B5-F12EB9D3C478}" dt="2024-04-19T22:11:12.390" v="491" actId="1076"/>
        <pc:sldMkLst>
          <pc:docMk/>
          <pc:sldMk cId="1853483739" sldId="305"/>
        </pc:sldMkLst>
        <pc:spChg chg="mod">
          <ac:chgData name="Elisa Piaia" userId="S::elisa.piaia@unipv.it::c9017f82-9032-41ea-a2c6-2af58f5320f2" providerId="AD" clId="Web-{7924D259-EF26-ADBB-68B5-F12EB9D3C478}" dt="2024-04-19T22:11:04.124" v="490" actId="20577"/>
          <ac:spMkLst>
            <pc:docMk/>
            <pc:sldMk cId="1853483739" sldId="305"/>
            <ac:spMk id="3" creationId="{FD12F3F4-0325-3B1D-E9B6-46DFBACD4A9E}"/>
          </ac:spMkLst>
        </pc:spChg>
        <pc:picChg chg="mod">
          <ac:chgData name="Elisa Piaia" userId="S::elisa.piaia@unipv.it::c9017f82-9032-41ea-a2c6-2af58f5320f2" providerId="AD" clId="Web-{7924D259-EF26-ADBB-68B5-F12EB9D3C478}" dt="2024-04-19T22:11:12.390" v="491" actId="1076"/>
          <ac:picMkLst>
            <pc:docMk/>
            <pc:sldMk cId="1853483739" sldId="305"/>
            <ac:picMk id="5" creationId="{58D2290F-4087-1087-9511-10875CBCA2DC}"/>
          </ac:picMkLst>
        </pc:picChg>
      </pc:sldChg>
      <pc:sldChg chg="modSp add del replId">
        <pc:chgData name="Elisa Piaia" userId="S::elisa.piaia@unipv.it::c9017f82-9032-41ea-a2c6-2af58f5320f2" providerId="AD" clId="Web-{7924D259-EF26-ADBB-68B5-F12EB9D3C478}" dt="2024-04-19T22:10:00.678" v="484"/>
        <pc:sldMkLst>
          <pc:docMk/>
          <pc:sldMk cId="3138246211" sldId="306"/>
        </pc:sldMkLst>
        <pc:spChg chg="mod">
          <ac:chgData name="Elisa Piaia" userId="S::elisa.piaia@unipv.it::c9017f82-9032-41ea-a2c6-2af58f5320f2" providerId="AD" clId="Web-{7924D259-EF26-ADBB-68B5-F12EB9D3C478}" dt="2024-04-19T21:49:05.629" v="229" actId="20577"/>
          <ac:spMkLst>
            <pc:docMk/>
            <pc:sldMk cId="3138246211" sldId="306"/>
            <ac:spMk id="3" creationId="{39584336-CB98-2176-52C0-52C6A978D8E9}"/>
          </ac:spMkLst>
        </pc:spChg>
      </pc:sldChg>
      <pc:sldChg chg="addSp delSp modSp add replId">
        <pc:chgData name="Elisa Piaia" userId="S::elisa.piaia@unipv.it::c9017f82-9032-41ea-a2c6-2af58f5320f2" providerId="AD" clId="Web-{7924D259-EF26-ADBB-68B5-F12EB9D3C478}" dt="2024-04-19T22:14:23.791" v="506" actId="20577"/>
        <pc:sldMkLst>
          <pc:docMk/>
          <pc:sldMk cId="4058511462" sldId="306"/>
        </pc:sldMkLst>
        <pc:spChg chg="del">
          <ac:chgData name="Elisa Piaia" userId="S::elisa.piaia@unipv.it::c9017f82-9032-41ea-a2c6-2af58f5320f2" providerId="AD" clId="Web-{7924D259-EF26-ADBB-68B5-F12EB9D3C478}" dt="2024-04-19T22:13:55.274" v="499"/>
          <ac:spMkLst>
            <pc:docMk/>
            <pc:sldMk cId="4058511462" sldId="306"/>
            <ac:spMk id="3" creationId="{B89F61C7-4752-D178-EA51-8AEB43E85921}"/>
          </ac:spMkLst>
        </pc:spChg>
        <pc:spChg chg="add mod">
          <ac:chgData name="Elisa Piaia" userId="S::elisa.piaia@unipv.it::c9017f82-9032-41ea-a2c6-2af58f5320f2" providerId="AD" clId="Web-{7924D259-EF26-ADBB-68B5-F12EB9D3C478}" dt="2024-04-19T22:13:55.274" v="499"/>
          <ac:spMkLst>
            <pc:docMk/>
            <pc:sldMk cId="4058511462" sldId="306"/>
            <ac:spMk id="4" creationId="{948C7BC4-D9A2-55BC-2356-3FEF3EA6F2FA}"/>
          </ac:spMkLst>
        </pc:spChg>
        <pc:spChg chg="mod">
          <ac:chgData name="Elisa Piaia" userId="S::elisa.piaia@unipv.it::c9017f82-9032-41ea-a2c6-2af58f5320f2" providerId="AD" clId="Web-{7924D259-EF26-ADBB-68B5-F12EB9D3C478}" dt="2024-04-19T22:14:23.791" v="506" actId="20577"/>
          <ac:spMkLst>
            <pc:docMk/>
            <pc:sldMk cId="4058511462" sldId="306"/>
            <ac:spMk id="7" creationId="{260921F9-079D-E5ED-A7E8-FB5CE3034F83}"/>
          </ac:spMkLst>
        </pc:spChg>
        <pc:picChg chg="del">
          <ac:chgData name="Elisa Piaia" userId="S::elisa.piaia@unipv.it::c9017f82-9032-41ea-a2c6-2af58f5320f2" providerId="AD" clId="Web-{7924D259-EF26-ADBB-68B5-F12EB9D3C478}" dt="2024-04-19T22:13:53.055" v="498"/>
          <ac:picMkLst>
            <pc:docMk/>
            <pc:sldMk cId="4058511462" sldId="306"/>
            <ac:picMk id="9" creationId="{007D15EF-4E75-D349-74BF-83711A7836EF}"/>
          </ac:picMkLst>
        </pc:picChg>
      </pc:sldChg>
      <pc:sldChg chg="modSp add replId">
        <pc:chgData name="Elisa Piaia" userId="S::elisa.piaia@unipv.it::c9017f82-9032-41ea-a2c6-2af58f5320f2" providerId="AD" clId="Web-{7924D259-EF26-ADBB-68B5-F12EB9D3C478}" dt="2024-04-19T22:15:03.168" v="518" actId="20577"/>
        <pc:sldMkLst>
          <pc:docMk/>
          <pc:sldMk cId="3837146641" sldId="307"/>
        </pc:sldMkLst>
        <pc:spChg chg="mod">
          <ac:chgData name="Elisa Piaia" userId="S::elisa.piaia@unipv.it::c9017f82-9032-41ea-a2c6-2af58f5320f2" providerId="AD" clId="Web-{7924D259-EF26-ADBB-68B5-F12EB9D3C478}" dt="2024-04-19T22:15:03.168" v="518" actId="20577"/>
          <ac:spMkLst>
            <pc:docMk/>
            <pc:sldMk cId="3837146641" sldId="307"/>
            <ac:spMk id="7" creationId="{260921F9-079D-E5ED-A7E8-FB5CE3034F83}"/>
          </ac:spMkLst>
        </pc:spChg>
      </pc:sldChg>
      <pc:sldChg chg="add">
        <pc:chgData name="Elisa Piaia" userId="S::elisa.piaia@unipv.it::c9017f82-9032-41ea-a2c6-2af58f5320f2" providerId="AD" clId="Web-{7924D259-EF26-ADBB-68B5-F12EB9D3C478}" dt="2024-04-19T22:17:07.034" v="519"/>
        <pc:sldMkLst>
          <pc:docMk/>
          <pc:sldMk cId="1007095763" sldId="312"/>
        </pc:sldMkLst>
      </pc:sldChg>
      <pc:sldChg chg="modSp add">
        <pc:chgData name="Elisa Piaia" userId="S::elisa.piaia@unipv.it::c9017f82-9032-41ea-a2c6-2af58f5320f2" providerId="AD" clId="Web-{7924D259-EF26-ADBB-68B5-F12EB9D3C478}" dt="2024-04-19T22:21:21.548" v="547" actId="20577"/>
        <pc:sldMkLst>
          <pc:docMk/>
          <pc:sldMk cId="1858104072" sldId="313"/>
        </pc:sldMkLst>
        <pc:spChg chg="mod">
          <ac:chgData name="Elisa Piaia" userId="S::elisa.piaia@unipv.it::c9017f82-9032-41ea-a2c6-2af58f5320f2" providerId="AD" clId="Web-{7924D259-EF26-ADBB-68B5-F12EB9D3C478}" dt="2024-04-19T22:21:21.548" v="547" actId="20577"/>
          <ac:spMkLst>
            <pc:docMk/>
            <pc:sldMk cId="1858104072" sldId="313"/>
            <ac:spMk id="113" creationId="{00000000-0000-0000-0000-000000000000}"/>
          </ac:spMkLst>
        </pc:spChg>
      </pc:sldChg>
      <pc:sldChg chg="add del">
        <pc:chgData name="Elisa Piaia" userId="S::elisa.piaia@unipv.it::c9017f82-9032-41ea-a2c6-2af58f5320f2" providerId="AD" clId="Web-{7924D259-EF26-ADBB-68B5-F12EB9D3C478}" dt="2024-04-19T22:17:55.427" v="525"/>
        <pc:sldMkLst>
          <pc:docMk/>
          <pc:sldMk cId="3971506530" sldId="313"/>
        </pc:sldMkLst>
      </pc:sldChg>
      <pc:sldChg chg="add del">
        <pc:chgData name="Elisa Piaia" userId="S::elisa.piaia@unipv.it::c9017f82-9032-41ea-a2c6-2af58f5320f2" providerId="AD" clId="Web-{7924D259-EF26-ADBB-68B5-F12EB9D3C478}" dt="2024-04-19T22:17:48.458" v="524"/>
        <pc:sldMkLst>
          <pc:docMk/>
          <pc:sldMk cId="161408042" sldId="314"/>
        </pc:sldMkLst>
      </pc:sldChg>
      <pc:sldChg chg="modSp add">
        <pc:chgData name="Elisa Piaia" userId="S::elisa.piaia@unipv.it::c9017f82-9032-41ea-a2c6-2af58f5320f2" providerId="AD" clId="Web-{7924D259-EF26-ADBB-68B5-F12EB9D3C478}" dt="2024-04-19T22:20:24.888" v="541" actId="1076"/>
        <pc:sldMkLst>
          <pc:docMk/>
          <pc:sldMk cId="3086123629" sldId="314"/>
        </pc:sldMkLst>
        <pc:spChg chg="mod">
          <ac:chgData name="Elisa Piaia" userId="S::elisa.piaia@unipv.it::c9017f82-9032-41ea-a2c6-2af58f5320f2" providerId="AD" clId="Web-{7924D259-EF26-ADBB-68B5-F12EB9D3C478}" dt="2024-04-19T22:20:19.888" v="540" actId="1076"/>
          <ac:spMkLst>
            <pc:docMk/>
            <pc:sldMk cId="3086123629" sldId="314"/>
            <ac:spMk id="2" creationId="{B959D339-4F47-89D7-154E-37CF7DD643D4}"/>
          </ac:spMkLst>
        </pc:spChg>
        <pc:spChg chg="mod">
          <ac:chgData name="Elisa Piaia" userId="S::elisa.piaia@unipv.it::c9017f82-9032-41ea-a2c6-2af58f5320f2" providerId="AD" clId="Web-{7924D259-EF26-ADBB-68B5-F12EB9D3C478}" dt="2024-04-19T22:20:24.888" v="541" actId="1076"/>
          <ac:spMkLst>
            <pc:docMk/>
            <pc:sldMk cId="3086123629" sldId="314"/>
            <ac:spMk id="4" creationId="{FD261E08-9628-1A21-D383-10349E2D0A79}"/>
          </ac:spMkLst>
        </pc:spChg>
        <pc:spChg chg="mod">
          <ac:chgData name="Elisa Piaia" userId="S::elisa.piaia@unipv.it::c9017f82-9032-41ea-a2c6-2af58f5320f2" providerId="AD" clId="Web-{7924D259-EF26-ADBB-68B5-F12EB9D3C478}" dt="2024-04-19T22:19:58.293" v="538"/>
          <ac:spMkLst>
            <pc:docMk/>
            <pc:sldMk cId="3086123629" sldId="314"/>
            <ac:spMk id="126" creationId="{00000000-0000-0000-0000-000000000000}"/>
          </ac:spMkLst>
        </pc:spChg>
      </pc:sldChg>
      <pc:sldChg chg="add del">
        <pc:chgData name="Elisa Piaia" userId="S::elisa.piaia@unipv.it::c9017f82-9032-41ea-a2c6-2af58f5320f2" providerId="AD" clId="Web-{7924D259-EF26-ADBB-68B5-F12EB9D3C478}" dt="2024-04-19T22:17:43.317" v="523"/>
        <pc:sldMkLst>
          <pc:docMk/>
          <pc:sldMk cId="674008936" sldId="315"/>
        </pc:sldMkLst>
      </pc:sldChg>
      <pc:sldChg chg="modSp add">
        <pc:chgData name="Elisa Piaia" userId="S::elisa.piaia@unipv.it::c9017f82-9032-41ea-a2c6-2af58f5320f2" providerId="AD" clId="Web-{7924D259-EF26-ADBB-68B5-F12EB9D3C478}" dt="2024-04-19T22:19:10.462" v="533" actId="20577"/>
        <pc:sldMkLst>
          <pc:docMk/>
          <pc:sldMk cId="1172495090" sldId="315"/>
        </pc:sldMkLst>
        <pc:spChg chg="mod">
          <ac:chgData name="Elisa Piaia" userId="S::elisa.piaia@unipv.it::c9017f82-9032-41ea-a2c6-2af58f5320f2" providerId="AD" clId="Web-{7924D259-EF26-ADBB-68B5-F12EB9D3C478}" dt="2024-04-19T22:19:10.462" v="533" actId="20577"/>
          <ac:spMkLst>
            <pc:docMk/>
            <pc:sldMk cId="1172495090" sldId="315"/>
            <ac:spMk id="137" creationId="{00000000-0000-0000-0000-000000000000}"/>
          </ac:spMkLst>
        </pc:spChg>
      </pc:sldChg>
    </pc:docChg>
  </pc:docChgLst>
  <pc:docChgLst>
    <pc:chgData name="Sara Li Causi" userId="102c3898-7cb4-428e-b81c-f3edf2571926" providerId="ADAL" clId="{0AD2C92E-2FF3-40C2-9D4A-2A9EE11F1970}"/>
    <pc:docChg chg="undo custSel addSld delSld modSld sldOrd">
      <pc:chgData name="Sara Li Causi" userId="102c3898-7cb4-428e-b81c-f3edf2571926" providerId="ADAL" clId="{0AD2C92E-2FF3-40C2-9D4A-2A9EE11F1970}" dt="2024-06-17T11:54:03.256" v="2630" actId="27636"/>
      <pc:docMkLst>
        <pc:docMk/>
      </pc:docMkLst>
      <pc:sldChg chg="modSp mod">
        <pc:chgData name="Sara Li Causi" userId="102c3898-7cb4-428e-b81c-f3edf2571926" providerId="ADAL" clId="{0AD2C92E-2FF3-40C2-9D4A-2A9EE11F1970}" dt="2024-06-05T07:45:22.385" v="3" actId="113"/>
        <pc:sldMkLst>
          <pc:docMk/>
          <pc:sldMk cId="0" sldId="257"/>
        </pc:sldMkLst>
        <pc:spChg chg="mod">
          <ac:chgData name="Sara Li Causi" userId="102c3898-7cb4-428e-b81c-f3edf2571926" providerId="ADAL" clId="{0AD2C92E-2FF3-40C2-9D4A-2A9EE11F1970}" dt="2024-06-05T07:45:04.870" v="0" actId="1076"/>
          <ac:spMkLst>
            <pc:docMk/>
            <pc:sldMk cId="0" sldId="257"/>
            <ac:spMk id="8" creationId="{37BF3F0F-EE19-E738-945D-20D13CA7B982}"/>
          </ac:spMkLst>
        </pc:spChg>
        <pc:spChg chg="mod">
          <ac:chgData name="Sara Li Causi" userId="102c3898-7cb4-428e-b81c-f3edf2571926" providerId="ADAL" clId="{0AD2C92E-2FF3-40C2-9D4A-2A9EE11F1970}" dt="2024-06-05T07:45:12.601" v="1" actId="1076"/>
          <ac:spMkLst>
            <pc:docMk/>
            <pc:sldMk cId="0" sldId="257"/>
            <ac:spMk id="9" creationId="{8466F8D2-1E94-3428-8AB8-77C685622A58}"/>
          </ac:spMkLst>
        </pc:spChg>
        <pc:spChg chg="mod">
          <ac:chgData name="Sara Li Causi" userId="102c3898-7cb4-428e-b81c-f3edf2571926" providerId="ADAL" clId="{0AD2C92E-2FF3-40C2-9D4A-2A9EE11F1970}" dt="2024-06-05T07:45:22.385" v="3" actId="113"/>
          <ac:spMkLst>
            <pc:docMk/>
            <pc:sldMk cId="0" sldId="257"/>
            <ac:spMk id="10" creationId="{8806EAF1-EDC4-D921-F405-56D182DAE27E}"/>
          </ac:spMkLst>
        </pc:spChg>
      </pc:sldChg>
      <pc:sldChg chg="addSp modSp mod">
        <pc:chgData name="Sara Li Causi" userId="102c3898-7cb4-428e-b81c-f3edf2571926" providerId="ADAL" clId="{0AD2C92E-2FF3-40C2-9D4A-2A9EE11F1970}" dt="2024-06-06T10:01:19.729" v="2405" actId="255"/>
        <pc:sldMkLst>
          <pc:docMk/>
          <pc:sldMk cId="1103584053" sldId="288"/>
        </pc:sldMkLst>
        <pc:spChg chg="add mod">
          <ac:chgData name="Sara Li Causi" userId="102c3898-7cb4-428e-b81c-f3edf2571926" providerId="ADAL" clId="{0AD2C92E-2FF3-40C2-9D4A-2A9EE11F1970}" dt="2024-06-06T10:01:19.729" v="2405" actId="255"/>
          <ac:spMkLst>
            <pc:docMk/>
            <pc:sldMk cId="1103584053" sldId="288"/>
            <ac:spMk id="2" creationId="{4CFE2831-A021-BE14-CE98-722F5BB589F9}"/>
          </ac:spMkLst>
        </pc:spChg>
        <pc:spChg chg="mod">
          <ac:chgData name="Sara Li Causi" userId="102c3898-7cb4-428e-b81c-f3edf2571926" providerId="ADAL" clId="{0AD2C92E-2FF3-40C2-9D4A-2A9EE11F1970}" dt="2024-06-06T09:59:50.802" v="2397" actId="20577"/>
          <ac:spMkLst>
            <pc:docMk/>
            <pc:sldMk cId="1103584053" sldId="288"/>
            <ac:spMk id="3" creationId="{39584336-CB98-2176-52C0-52C6A978D8E9}"/>
          </ac:spMkLst>
        </pc:spChg>
        <pc:spChg chg="mod">
          <ac:chgData name="Sara Li Causi" userId="102c3898-7cb4-428e-b81c-f3edf2571926" providerId="ADAL" clId="{0AD2C92E-2FF3-40C2-9D4A-2A9EE11F1970}" dt="2024-06-05T08:12:08.162" v="921" actId="113"/>
          <ac:spMkLst>
            <pc:docMk/>
            <pc:sldMk cId="1103584053" sldId="288"/>
            <ac:spMk id="7" creationId="{675FCC23-5C72-43D0-78DB-5F00CA399F36}"/>
          </ac:spMkLst>
        </pc:spChg>
      </pc:sldChg>
      <pc:sldChg chg="modSp mod">
        <pc:chgData name="Sara Li Causi" userId="102c3898-7cb4-428e-b81c-f3edf2571926" providerId="ADAL" clId="{0AD2C92E-2FF3-40C2-9D4A-2A9EE11F1970}" dt="2024-06-05T08:18:14.531" v="976" actId="20577"/>
        <pc:sldMkLst>
          <pc:docMk/>
          <pc:sldMk cId="3396918943" sldId="290"/>
        </pc:sldMkLst>
        <pc:spChg chg="mod">
          <ac:chgData name="Sara Li Causi" userId="102c3898-7cb4-428e-b81c-f3edf2571926" providerId="ADAL" clId="{0AD2C92E-2FF3-40C2-9D4A-2A9EE11F1970}" dt="2024-06-05T08:18:14.531" v="976" actId="20577"/>
          <ac:spMkLst>
            <pc:docMk/>
            <pc:sldMk cId="3396918943" sldId="290"/>
            <ac:spMk id="4" creationId="{7308E054-925A-6B28-11D7-6CCF7107B758}"/>
          </ac:spMkLst>
        </pc:spChg>
      </pc:sldChg>
      <pc:sldChg chg="del">
        <pc:chgData name="Sara Li Causi" userId="102c3898-7cb4-428e-b81c-f3edf2571926" providerId="ADAL" clId="{0AD2C92E-2FF3-40C2-9D4A-2A9EE11F1970}" dt="2024-06-05T08:48:51.327" v="1324" actId="2696"/>
        <pc:sldMkLst>
          <pc:docMk/>
          <pc:sldMk cId="2463050356" sldId="291"/>
        </pc:sldMkLst>
      </pc:sldChg>
      <pc:sldChg chg="addSp modSp mod">
        <pc:chgData name="Sara Li Causi" userId="102c3898-7cb4-428e-b81c-f3edf2571926" providerId="ADAL" clId="{0AD2C92E-2FF3-40C2-9D4A-2A9EE11F1970}" dt="2024-06-06T09:55:55.670" v="2265" actId="1076"/>
        <pc:sldMkLst>
          <pc:docMk/>
          <pc:sldMk cId="4203592302" sldId="292"/>
        </pc:sldMkLst>
        <pc:spChg chg="add mod">
          <ac:chgData name="Sara Li Causi" userId="102c3898-7cb4-428e-b81c-f3edf2571926" providerId="ADAL" clId="{0AD2C92E-2FF3-40C2-9D4A-2A9EE11F1970}" dt="2024-06-06T09:55:38.152" v="2263" actId="14100"/>
          <ac:spMkLst>
            <pc:docMk/>
            <pc:sldMk cId="4203592302" sldId="292"/>
            <ac:spMk id="2" creationId="{DF5F2FFA-FB2F-D3D5-D1BE-AED688326429}"/>
          </ac:spMkLst>
        </pc:spChg>
        <pc:spChg chg="mod">
          <ac:chgData name="Sara Li Causi" userId="102c3898-7cb4-428e-b81c-f3edf2571926" providerId="ADAL" clId="{0AD2C92E-2FF3-40C2-9D4A-2A9EE11F1970}" dt="2024-06-06T09:55:49.380" v="2264" actId="1076"/>
          <ac:spMkLst>
            <pc:docMk/>
            <pc:sldMk cId="4203592302" sldId="292"/>
            <ac:spMk id="105" creationId="{00000000-0000-0000-0000-000000000000}"/>
          </ac:spMkLst>
        </pc:spChg>
        <pc:spChg chg="mod">
          <ac:chgData name="Sara Li Causi" userId="102c3898-7cb4-428e-b81c-f3edf2571926" providerId="ADAL" clId="{0AD2C92E-2FF3-40C2-9D4A-2A9EE11F1970}" dt="2024-06-06T09:55:55.670" v="2265" actId="1076"/>
          <ac:spMkLst>
            <pc:docMk/>
            <pc:sldMk cId="4203592302" sldId="292"/>
            <ac:spMk id="106" creationId="{00000000-0000-0000-0000-000000000000}"/>
          </ac:spMkLst>
        </pc:spChg>
      </pc:sldChg>
      <pc:sldChg chg="modSp mod">
        <pc:chgData name="Sara Li Causi" userId="102c3898-7cb4-428e-b81c-f3edf2571926" providerId="ADAL" clId="{0AD2C92E-2FF3-40C2-9D4A-2A9EE11F1970}" dt="2024-06-05T14:35:54.625" v="1445" actId="20577"/>
        <pc:sldMkLst>
          <pc:docMk/>
          <pc:sldMk cId="3959771578" sldId="293"/>
        </pc:sldMkLst>
        <pc:spChg chg="mod">
          <ac:chgData name="Sara Li Causi" userId="102c3898-7cb4-428e-b81c-f3edf2571926" providerId="ADAL" clId="{0AD2C92E-2FF3-40C2-9D4A-2A9EE11F1970}" dt="2024-06-05T14:35:54.625" v="1445" actId="20577"/>
          <ac:spMkLst>
            <pc:docMk/>
            <pc:sldMk cId="3959771578" sldId="293"/>
            <ac:spMk id="3" creationId="{40DD5468-9585-FA50-3769-C0BF6B012952}"/>
          </ac:spMkLst>
        </pc:spChg>
      </pc:sldChg>
      <pc:sldChg chg="del">
        <pc:chgData name="Sara Li Causi" userId="102c3898-7cb4-428e-b81c-f3edf2571926" providerId="ADAL" clId="{0AD2C92E-2FF3-40C2-9D4A-2A9EE11F1970}" dt="2024-06-05T07:58:00.772" v="276" actId="2696"/>
        <pc:sldMkLst>
          <pc:docMk/>
          <pc:sldMk cId="4237145045" sldId="296"/>
        </pc:sldMkLst>
      </pc:sldChg>
      <pc:sldChg chg="delSp modSp mod modNotesTx">
        <pc:chgData name="Sara Li Causi" userId="102c3898-7cb4-428e-b81c-f3edf2571926" providerId="ADAL" clId="{0AD2C92E-2FF3-40C2-9D4A-2A9EE11F1970}" dt="2024-06-05T08:38:14.261" v="1323"/>
        <pc:sldMkLst>
          <pc:docMk/>
          <pc:sldMk cId="2851491349" sldId="297"/>
        </pc:sldMkLst>
        <pc:spChg chg="mod">
          <ac:chgData name="Sara Li Causi" userId="102c3898-7cb4-428e-b81c-f3edf2571926" providerId="ADAL" clId="{0AD2C92E-2FF3-40C2-9D4A-2A9EE11F1970}" dt="2024-06-05T08:27:44.094" v="1081" actId="1076"/>
          <ac:spMkLst>
            <pc:docMk/>
            <pc:sldMk cId="2851491349" sldId="297"/>
            <ac:spMk id="2" creationId="{C8FD11D7-A55A-6D90-FED4-301E72FFD6D7}"/>
          </ac:spMkLst>
        </pc:spChg>
        <pc:spChg chg="del">
          <ac:chgData name="Sara Li Causi" userId="102c3898-7cb4-428e-b81c-f3edf2571926" providerId="ADAL" clId="{0AD2C92E-2FF3-40C2-9D4A-2A9EE11F1970}" dt="2024-06-05T07:58:13.578" v="277" actId="478"/>
          <ac:spMkLst>
            <pc:docMk/>
            <pc:sldMk cId="2851491349" sldId="297"/>
            <ac:spMk id="10" creationId="{47F230F4-3728-1203-6D3D-25CCEFE91490}"/>
          </ac:spMkLst>
        </pc:spChg>
        <pc:spChg chg="del">
          <ac:chgData name="Sara Li Causi" userId="102c3898-7cb4-428e-b81c-f3edf2571926" providerId="ADAL" clId="{0AD2C92E-2FF3-40C2-9D4A-2A9EE11F1970}" dt="2024-06-05T07:58:15.379" v="278" actId="478"/>
          <ac:spMkLst>
            <pc:docMk/>
            <pc:sldMk cId="2851491349" sldId="297"/>
            <ac:spMk id="12" creationId="{623E80BC-35F0-E5D4-EA5C-DEC311C935E3}"/>
          </ac:spMkLst>
        </pc:spChg>
        <pc:graphicFrameChg chg="mod modGraphic">
          <ac:chgData name="Sara Li Causi" userId="102c3898-7cb4-428e-b81c-f3edf2571926" providerId="ADAL" clId="{0AD2C92E-2FF3-40C2-9D4A-2A9EE11F1970}" dt="2024-06-05T08:27:40.907" v="1080" actId="1076"/>
          <ac:graphicFrameMkLst>
            <pc:docMk/>
            <pc:sldMk cId="2851491349" sldId="297"/>
            <ac:graphicFrameMk id="4" creationId="{8B1A4CA5-56A9-8572-D257-6603E4375F07}"/>
          </ac:graphicFrameMkLst>
        </pc:graphicFrameChg>
        <pc:graphicFrameChg chg="del">
          <ac:chgData name="Sara Li Causi" userId="102c3898-7cb4-428e-b81c-f3edf2571926" providerId="ADAL" clId="{0AD2C92E-2FF3-40C2-9D4A-2A9EE11F1970}" dt="2024-06-05T07:58:18.277" v="279" actId="478"/>
          <ac:graphicFrameMkLst>
            <pc:docMk/>
            <pc:sldMk cId="2851491349" sldId="297"/>
            <ac:graphicFrameMk id="6" creationId="{22911FEC-9D65-2D81-1ABB-35ED22C12CFB}"/>
          </ac:graphicFrameMkLst>
        </pc:graphicFrameChg>
        <pc:graphicFrameChg chg="mod modGraphic">
          <ac:chgData name="Sara Li Causi" userId="102c3898-7cb4-428e-b81c-f3edf2571926" providerId="ADAL" clId="{0AD2C92E-2FF3-40C2-9D4A-2A9EE11F1970}" dt="2024-06-05T08:28:11.233" v="1085" actId="255"/>
          <ac:graphicFrameMkLst>
            <pc:docMk/>
            <pc:sldMk cId="2851491349" sldId="297"/>
            <ac:graphicFrameMk id="11" creationId="{F5956624-D0FE-63C5-55B5-725AA9F55DE0}"/>
          </ac:graphicFrameMkLst>
        </pc:graphicFrameChg>
        <pc:graphicFrameChg chg="del">
          <ac:chgData name="Sara Li Causi" userId="102c3898-7cb4-428e-b81c-f3edf2571926" providerId="ADAL" clId="{0AD2C92E-2FF3-40C2-9D4A-2A9EE11F1970}" dt="2024-06-05T07:58:20.726" v="280" actId="478"/>
          <ac:graphicFrameMkLst>
            <pc:docMk/>
            <pc:sldMk cId="2851491349" sldId="297"/>
            <ac:graphicFrameMk id="13" creationId="{B4E30E96-DC40-4859-8B83-43EBC3865E9F}"/>
          </ac:graphicFrameMkLst>
        </pc:graphicFrameChg>
      </pc:sldChg>
      <pc:sldChg chg="addSp delSp modSp mod ord">
        <pc:chgData name="Sara Li Causi" userId="102c3898-7cb4-428e-b81c-f3edf2571926" providerId="ADAL" clId="{0AD2C92E-2FF3-40C2-9D4A-2A9EE11F1970}" dt="2024-06-17T11:50:33.354" v="2587"/>
        <pc:sldMkLst>
          <pc:docMk/>
          <pc:sldMk cId="427497660" sldId="298"/>
        </pc:sldMkLst>
        <pc:spChg chg="add del mod">
          <ac:chgData name="Sara Li Causi" userId="102c3898-7cb4-428e-b81c-f3edf2571926" providerId="ADAL" clId="{0AD2C92E-2FF3-40C2-9D4A-2A9EE11F1970}" dt="2024-06-05T07:57:01.684" v="256"/>
          <ac:spMkLst>
            <pc:docMk/>
            <pc:sldMk cId="427497660" sldId="298"/>
            <ac:spMk id="2" creationId="{CC89285A-D7FE-5706-060B-930A448304C9}"/>
          </ac:spMkLst>
        </pc:spChg>
        <pc:spChg chg="mod">
          <ac:chgData name="Sara Li Causi" userId="102c3898-7cb4-428e-b81c-f3edf2571926" providerId="ADAL" clId="{0AD2C92E-2FF3-40C2-9D4A-2A9EE11F1970}" dt="2024-06-17T11:50:33.354" v="2587"/>
          <ac:spMkLst>
            <pc:docMk/>
            <pc:sldMk cId="427497660" sldId="298"/>
            <ac:spMk id="3" creationId="{E3E5D5E3-7329-43DD-40E0-D4B62554F8FF}"/>
          </ac:spMkLst>
        </pc:spChg>
      </pc:sldChg>
      <pc:sldChg chg="addSp modSp mod modNotesTx">
        <pc:chgData name="Sara Li Causi" userId="102c3898-7cb4-428e-b81c-f3edf2571926" providerId="ADAL" clId="{0AD2C92E-2FF3-40C2-9D4A-2A9EE11F1970}" dt="2024-06-05T14:31:32.111" v="1440" actId="27636"/>
        <pc:sldMkLst>
          <pc:docMk/>
          <pc:sldMk cId="1262455090" sldId="299"/>
        </pc:sldMkLst>
        <pc:spChg chg="add mod">
          <ac:chgData name="Sara Li Causi" userId="102c3898-7cb4-428e-b81c-f3edf2571926" providerId="ADAL" clId="{0AD2C92E-2FF3-40C2-9D4A-2A9EE11F1970}" dt="2024-06-05T08:36:39.395" v="1319" actId="1076"/>
          <ac:spMkLst>
            <pc:docMk/>
            <pc:sldMk cId="1262455090" sldId="299"/>
            <ac:spMk id="2" creationId="{352802D5-0282-1AD5-2F0E-627ECC09A0FD}"/>
          </ac:spMkLst>
        </pc:spChg>
        <pc:spChg chg="add">
          <ac:chgData name="Sara Li Causi" userId="102c3898-7cb4-428e-b81c-f3edf2571926" providerId="ADAL" clId="{0AD2C92E-2FF3-40C2-9D4A-2A9EE11F1970}" dt="2024-06-05T08:34:24.718" v="1142"/>
          <ac:spMkLst>
            <pc:docMk/>
            <pc:sldMk cId="1262455090" sldId="299"/>
            <ac:spMk id="3" creationId="{F384686A-5CF6-AB92-BFEF-C2A5943261C6}"/>
          </ac:spMkLst>
        </pc:spChg>
        <pc:spChg chg="add mod">
          <ac:chgData name="Sara Li Causi" userId="102c3898-7cb4-428e-b81c-f3edf2571926" providerId="ADAL" clId="{0AD2C92E-2FF3-40C2-9D4A-2A9EE11F1970}" dt="2024-06-05T08:34:33.301" v="1144"/>
          <ac:spMkLst>
            <pc:docMk/>
            <pc:sldMk cId="1262455090" sldId="299"/>
            <ac:spMk id="4" creationId="{7B9C4B46-6DDA-C688-0D68-1F9AF7333D0D}"/>
          </ac:spMkLst>
        </pc:spChg>
        <pc:spChg chg="add mod">
          <ac:chgData name="Sara Li Causi" userId="102c3898-7cb4-428e-b81c-f3edf2571926" providerId="ADAL" clId="{0AD2C92E-2FF3-40C2-9D4A-2A9EE11F1970}" dt="2024-06-05T08:34:36.340" v="1145"/>
          <ac:spMkLst>
            <pc:docMk/>
            <pc:sldMk cId="1262455090" sldId="299"/>
            <ac:spMk id="5" creationId="{F40289B5-D1FF-937E-6942-5AC173FC6B12}"/>
          </ac:spMkLst>
        </pc:spChg>
        <pc:spChg chg="add mod">
          <ac:chgData name="Sara Li Causi" userId="102c3898-7cb4-428e-b81c-f3edf2571926" providerId="ADAL" clId="{0AD2C92E-2FF3-40C2-9D4A-2A9EE11F1970}" dt="2024-06-05T08:34:36.340" v="1145"/>
          <ac:spMkLst>
            <pc:docMk/>
            <pc:sldMk cId="1262455090" sldId="299"/>
            <ac:spMk id="6" creationId="{5C0BF081-38D2-B724-BE5F-3FE124FEA09E}"/>
          </ac:spMkLst>
        </pc:spChg>
        <pc:spChg chg="add mod">
          <ac:chgData name="Sara Li Causi" userId="102c3898-7cb4-428e-b81c-f3edf2571926" providerId="ADAL" clId="{0AD2C92E-2FF3-40C2-9D4A-2A9EE11F1970}" dt="2024-06-05T08:34:36.340" v="1145"/>
          <ac:spMkLst>
            <pc:docMk/>
            <pc:sldMk cId="1262455090" sldId="299"/>
            <ac:spMk id="7" creationId="{5A55CAA5-4083-1E6C-6770-B232C1BCBA09}"/>
          </ac:spMkLst>
        </pc:spChg>
        <pc:spChg chg="mod">
          <ac:chgData name="Sara Li Causi" userId="102c3898-7cb4-428e-b81c-f3edf2571926" providerId="ADAL" clId="{0AD2C92E-2FF3-40C2-9D4A-2A9EE11F1970}" dt="2024-06-05T14:31:32.111" v="1440" actId="27636"/>
          <ac:spMkLst>
            <pc:docMk/>
            <pc:sldMk cId="1262455090" sldId="299"/>
            <ac:spMk id="8" creationId="{C5E406C0-FD91-333F-254A-6C930ADF1983}"/>
          </ac:spMkLst>
        </pc:spChg>
        <pc:spChg chg="mod">
          <ac:chgData name="Sara Li Causi" userId="102c3898-7cb4-428e-b81c-f3edf2571926" providerId="ADAL" clId="{0AD2C92E-2FF3-40C2-9D4A-2A9EE11F1970}" dt="2024-06-05T08:30:40.998" v="1106" actId="1076"/>
          <ac:spMkLst>
            <pc:docMk/>
            <pc:sldMk cId="1262455090" sldId="299"/>
            <ac:spMk id="15" creationId="{1FE297F7-BD1F-DB94-D3BA-5E890CBE9D7B}"/>
          </ac:spMkLst>
        </pc:spChg>
        <pc:graphicFrameChg chg="mod modGraphic">
          <ac:chgData name="Sara Li Causi" userId="102c3898-7cb4-428e-b81c-f3edf2571926" providerId="ADAL" clId="{0AD2C92E-2FF3-40C2-9D4A-2A9EE11F1970}" dt="2024-06-05T08:30:24.019" v="1105" actId="20577"/>
          <ac:graphicFrameMkLst>
            <pc:docMk/>
            <pc:sldMk cId="1262455090" sldId="299"/>
            <ac:graphicFrameMk id="12" creationId="{E772657E-1659-CFE2-6BB1-38F43F433009}"/>
          </ac:graphicFrameMkLst>
        </pc:graphicFrameChg>
      </pc:sldChg>
      <pc:sldChg chg="modSp mod">
        <pc:chgData name="Sara Li Causi" userId="102c3898-7cb4-428e-b81c-f3edf2571926" providerId="ADAL" clId="{0AD2C92E-2FF3-40C2-9D4A-2A9EE11F1970}" dt="2024-06-05T09:07:41.653" v="1345" actId="20577"/>
        <pc:sldMkLst>
          <pc:docMk/>
          <pc:sldMk cId="1168292571" sldId="301"/>
        </pc:sldMkLst>
        <pc:spChg chg="mod">
          <ac:chgData name="Sara Li Causi" userId="102c3898-7cb4-428e-b81c-f3edf2571926" providerId="ADAL" clId="{0AD2C92E-2FF3-40C2-9D4A-2A9EE11F1970}" dt="2024-06-05T09:07:41.653" v="1345" actId="20577"/>
          <ac:spMkLst>
            <pc:docMk/>
            <pc:sldMk cId="1168292571" sldId="301"/>
            <ac:spMk id="2" creationId="{9EC82D34-BC02-0F3D-69FD-5F650D19CA55}"/>
          </ac:spMkLst>
        </pc:spChg>
        <pc:spChg chg="mod">
          <ac:chgData name="Sara Li Causi" userId="102c3898-7cb4-428e-b81c-f3edf2571926" providerId="ADAL" clId="{0AD2C92E-2FF3-40C2-9D4A-2A9EE11F1970}" dt="2024-06-05T09:07:38.271" v="1344" actId="27636"/>
          <ac:spMkLst>
            <pc:docMk/>
            <pc:sldMk cId="1168292571" sldId="301"/>
            <ac:spMk id="3" creationId="{C84103B8-1463-AA8F-909C-80180A8F9807}"/>
          </ac:spMkLst>
        </pc:spChg>
      </pc:sldChg>
      <pc:sldChg chg="addSp delSp modSp mod">
        <pc:chgData name="Sara Li Causi" userId="102c3898-7cb4-428e-b81c-f3edf2571926" providerId="ADAL" clId="{0AD2C92E-2FF3-40C2-9D4A-2A9EE11F1970}" dt="2024-06-05T09:07:31.468" v="1342" actId="20577"/>
        <pc:sldMkLst>
          <pc:docMk/>
          <pc:sldMk cId="3837146641" sldId="307"/>
        </pc:sldMkLst>
        <pc:spChg chg="add mod">
          <ac:chgData name="Sara Li Causi" userId="102c3898-7cb4-428e-b81c-f3edf2571926" providerId="ADAL" clId="{0AD2C92E-2FF3-40C2-9D4A-2A9EE11F1970}" dt="2024-06-05T09:07:31.468" v="1342" actId="20577"/>
          <ac:spMkLst>
            <pc:docMk/>
            <pc:sldMk cId="3837146641" sldId="307"/>
            <ac:spMk id="2" creationId="{D77CF4B9-E3E5-85F7-7B86-7A025AB6EEDD}"/>
          </ac:spMkLst>
        </pc:spChg>
        <pc:spChg chg="del">
          <ac:chgData name="Sara Li Causi" userId="102c3898-7cb4-428e-b81c-f3edf2571926" providerId="ADAL" clId="{0AD2C92E-2FF3-40C2-9D4A-2A9EE11F1970}" dt="2024-06-05T07:59:20.363" v="287" actId="478"/>
          <ac:spMkLst>
            <pc:docMk/>
            <pc:sldMk cId="3837146641" sldId="307"/>
            <ac:spMk id="3" creationId="{8C1686C0-1F7E-A23F-9642-9B4BDA395F2D}"/>
          </ac:spMkLst>
        </pc:spChg>
        <pc:spChg chg="del">
          <ac:chgData name="Sara Li Causi" userId="102c3898-7cb4-428e-b81c-f3edf2571926" providerId="ADAL" clId="{0AD2C92E-2FF3-40C2-9D4A-2A9EE11F1970}" dt="2024-06-05T07:59:26.010" v="288" actId="478"/>
          <ac:spMkLst>
            <pc:docMk/>
            <pc:sldMk cId="3837146641" sldId="307"/>
            <ac:spMk id="5" creationId="{B381CFBA-F264-0603-6C58-DEDE4F955E6D}"/>
          </ac:spMkLst>
        </pc:spChg>
      </pc:sldChg>
      <pc:sldChg chg="addSp modSp new mod">
        <pc:chgData name="Sara Li Causi" userId="102c3898-7cb4-428e-b81c-f3edf2571926" providerId="ADAL" clId="{0AD2C92E-2FF3-40C2-9D4A-2A9EE11F1970}" dt="2024-06-05T07:54:05.846" v="145" actId="113"/>
        <pc:sldMkLst>
          <pc:docMk/>
          <pc:sldMk cId="1173726398" sldId="319"/>
        </pc:sldMkLst>
        <pc:spChg chg="add mod">
          <ac:chgData name="Sara Li Causi" userId="102c3898-7cb4-428e-b81c-f3edf2571926" providerId="ADAL" clId="{0AD2C92E-2FF3-40C2-9D4A-2A9EE11F1970}" dt="2024-06-05T07:53:23.207" v="139" actId="2711"/>
          <ac:spMkLst>
            <pc:docMk/>
            <pc:sldMk cId="1173726398" sldId="319"/>
            <ac:spMk id="6" creationId="{91CB021C-09CB-D70D-BD81-6B8A6EAE96FF}"/>
          </ac:spMkLst>
        </pc:spChg>
        <pc:spChg chg="add mod">
          <ac:chgData name="Sara Li Causi" userId="102c3898-7cb4-428e-b81c-f3edf2571926" providerId="ADAL" clId="{0AD2C92E-2FF3-40C2-9D4A-2A9EE11F1970}" dt="2024-06-05T07:53:57.603" v="144" actId="113"/>
          <ac:spMkLst>
            <pc:docMk/>
            <pc:sldMk cId="1173726398" sldId="319"/>
            <ac:spMk id="7" creationId="{7B2D740B-A547-11EC-41D5-45B0CEFBC5B4}"/>
          </ac:spMkLst>
        </pc:spChg>
        <pc:spChg chg="add mod">
          <ac:chgData name="Sara Li Causi" userId="102c3898-7cb4-428e-b81c-f3edf2571926" providerId="ADAL" clId="{0AD2C92E-2FF3-40C2-9D4A-2A9EE11F1970}" dt="2024-06-05T07:54:05.846" v="145" actId="113"/>
          <ac:spMkLst>
            <pc:docMk/>
            <pc:sldMk cId="1173726398" sldId="319"/>
            <ac:spMk id="8" creationId="{0730BED9-D817-2CE1-8B87-5D857B74BF05}"/>
          </ac:spMkLst>
        </pc:spChg>
        <pc:spChg chg="add mod">
          <ac:chgData name="Sara Li Causi" userId="102c3898-7cb4-428e-b81c-f3edf2571926" providerId="ADAL" clId="{0AD2C92E-2FF3-40C2-9D4A-2A9EE11F1970}" dt="2024-06-05T07:53:07.388" v="138" actId="14100"/>
          <ac:spMkLst>
            <pc:docMk/>
            <pc:sldMk cId="1173726398" sldId="319"/>
            <ac:spMk id="9" creationId="{C834985C-BCAC-FCAE-5E0D-8B1EDA309656}"/>
          </ac:spMkLst>
        </pc:spChg>
        <pc:picChg chg="add mod">
          <ac:chgData name="Sara Li Causi" userId="102c3898-7cb4-428e-b81c-f3edf2571926" providerId="ADAL" clId="{0AD2C92E-2FF3-40C2-9D4A-2A9EE11F1970}" dt="2024-06-05T07:50:10.138" v="36" actId="1076"/>
          <ac:picMkLst>
            <pc:docMk/>
            <pc:sldMk cId="1173726398" sldId="319"/>
            <ac:picMk id="5" creationId="{8C7BF2F9-0460-CC38-E642-DDE803103CD6}"/>
          </ac:picMkLst>
        </pc:picChg>
      </pc:sldChg>
      <pc:sldChg chg="modSp new mod">
        <pc:chgData name="Sara Li Causi" userId="102c3898-7cb4-428e-b81c-f3edf2571926" providerId="ADAL" clId="{0AD2C92E-2FF3-40C2-9D4A-2A9EE11F1970}" dt="2024-06-05T14:28:23.660" v="1438" actId="20577"/>
        <pc:sldMkLst>
          <pc:docMk/>
          <pc:sldMk cId="1064850625" sldId="320"/>
        </pc:sldMkLst>
        <pc:spChg chg="mod">
          <ac:chgData name="Sara Li Causi" userId="102c3898-7cb4-428e-b81c-f3edf2571926" providerId="ADAL" clId="{0AD2C92E-2FF3-40C2-9D4A-2A9EE11F1970}" dt="2024-06-05T08:01:49.459" v="325" actId="113"/>
          <ac:spMkLst>
            <pc:docMk/>
            <pc:sldMk cId="1064850625" sldId="320"/>
            <ac:spMk id="2" creationId="{488B21B2-FACB-3AA9-0B53-0F9EB7822DEF}"/>
          </ac:spMkLst>
        </pc:spChg>
        <pc:spChg chg="mod">
          <ac:chgData name="Sara Li Causi" userId="102c3898-7cb4-428e-b81c-f3edf2571926" providerId="ADAL" clId="{0AD2C92E-2FF3-40C2-9D4A-2A9EE11F1970}" dt="2024-06-05T14:28:23.660" v="1438" actId="20577"/>
          <ac:spMkLst>
            <pc:docMk/>
            <pc:sldMk cId="1064850625" sldId="320"/>
            <ac:spMk id="3" creationId="{6DD64077-287B-2757-0A11-3D54B6813876}"/>
          </ac:spMkLst>
        </pc:spChg>
      </pc:sldChg>
      <pc:sldChg chg="addSp delSp modSp new mod">
        <pc:chgData name="Sara Li Causi" userId="102c3898-7cb4-428e-b81c-f3edf2571926" providerId="ADAL" clId="{0AD2C92E-2FF3-40C2-9D4A-2A9EE11F1970}" dt="2024-06-17T10:08:22.772" v="2586" actId="20577"/>
        <pc:sldMkLst>
          <pc:docMk/>
          <pc:sldMk cId="3394706910" sldId="321"/>
        </pc:sldMkLst>
        <pc:spChg chg="mod">
          <ac:chgData name="Sara Li Causi" userId="102c3898-7cb4-428e-b81c-f3edf2571926" providerId="ADAL" clId="{0AD2C92E-2FF3-40C2-9D4A-2A9EE11F1970}" dt="2024-06-06T09:58:51.604" v="2366" actId="113"/>
          <ac:spMkLst>
            <pc:docMk/>
            <pc:sldMk cId="3394706910" sldId="321"/>
            <ac:spMk id="2" creationId="{3B65E980-0B94-023A-6937-65D66409A4ED}"/>
          </ac:spMkLst>
        </pc:spChg>
        <pc:spChg chg="del mod">
          <ac:chgData name="Sara Li Causi" userId="102c3898-7cb4-428e-b81c-f3edf2571926" providerId="ADAL" clId="{0AD2C92E-2FF3-40C2-9D4A-2A9EE11F1970}" dt="2024-06-17T10:06:42.247" v="2426" actId="478"/>
          <ac:spMkLst>
            <pc:docMk/>
            <pc:sldMk cId="3394706910" sldId="321"/>
            <ac:spMk id="3" creationId="{9EC17E1E-9271-FADE-B145-A03C5A9743C2}"/>
          </ac:spMkLst>
        </pc:spChg>
        <pc:spChg chg="add mod">
          <ac:chgData name="Sara Li Causi" userId="102c3898-7cb4-428e-b81c-f3edf2571926" providerId="ADAL" clId="{0AD2C92E-2FF3-40C2-9D4A-2A9EE11F1970}" dt="2024-06-17T10:08:22.772" v="2586" actId="20577"/>
          <ac:spMkLst>
            <pc:docMk/>
            <pc:sldMk cId="3394706910" sldId="321"/>
            <ac:spMk id="5" creationId="{154FE721-6FDF-EDB2-4B20-C92A840E7958}"/>
          </ac:spMkLst>
        </pc:spChg>
        <pc:spChg chg="add del mod">
          <ac:chgData name="Sara Li Causi" userId="102c3898-7cb4-428e-b81c-f3edf2571926" providerId="ADAL" clId="{0AD2C92E-2FF3-40C2-9D4A-2A9EE11F1970}" dt="2024-06-17T10:06:34.111" v="2422" actId="478"/>
          <ac:spMkLst>
            <pc:docMk/>
            <pc:sldMk cId="3394706910" sldId="321"/>
            <ac:spMk id="8" creationId="{C010122E-5FFB-A709-D0B3-A5CCA1A21EA6}"/>
          </ac:spMkLst>
        </pc:spChg>
        <pc:spChg chg="add del mod">
          <ac:chgData name="Sara Li Causi" userId="102c3898-7cb4-428e-b81c-f3edf2571926" providerId="ADAL" clId="{0AD2C92E-2FF3-40C2-9D4A-2A9EE11F1970}" dt="2024-06-06T09:58:34.794" v="2365" actId="11529"/>
          <ac:spMkLst>
            <pc:docMk/>
            <pc:sldMk cId="3394706910" sldId="321"/>
            <ac:spMk id="9" creationId="{1C3C8DC0-4EF1-A895-5AE0-1E462CD560AD}"/>
          </ac:spMkLst>
        </pc:spChg>
        <pc:picChg chg="add del mod">
          <ac:chgData name="Sara Li Causi" userId="102c3898-7cb4-428e-b81c-f3edf2571926" providerId="ADAL" clId="{0AD2C92E-2FF3-40C2-9D4A-2A9EE11F1970}" dt="2024-06-06T07:10:34.972" v="1813" actId="478"/>
          <ac:picMkLst>
            <pc:docMk/>
            <pc:sldMk cId="3394706910" sldId="321"/>
            <ac:picMk id="5" creationId="{4237A69B-A480-9E16-6A1D-A782B3402E1C}"/>
          </ac:picMkLst>
        </pc:picChg>
        <pc:picChg chg="add del mod">
          <ac:chgData name="Sara Li Causi" userId="102c3898-7cb4-428e-b81c-f3edf2571926" providerId="ADAL" clId="{0AD2C92E-2FF3-40C2-9D4A-2A9EE11F1970}" dt="2024-06-17T10:06:29.311" v="2421" actId="478"/>
          <ac:picMkLst>
            <pc:docMk/>
            <pc:sldMk cId="3394706910" sldId="321"/>
            <ac:picMk id="7" creationId="{88FA23F9-9C9C-C1B2-9F0B-83C820B58CF9}"/>
          </ac:picMkLst>
        </pc:picChg>
      </pc:sldChg>
      <pc:sldChg chg="modSp new mod">
        <pc:chgData name="Sara Li Causi" userId="102c3898-7cb4-428e-b81c-f3edf2571926" providerId="ADAL" clId="{0AD2C92E-2FF3-40C2-9D4A-2A9EE11F1970}" dt="2024-06-17T11:52:42.814" v="2618" actId="20577"/>
        <pc:sldMkLst>
          <pc:docMk/>
          <pc:sldMk cId="4262923000" sldId="322"/>
        </pc:sldMkLst>
        <pc:spChg chg="mod">
          <ac:chgData name="Sara Li Causi" userId="102c3898-7cb4-428e-b81c-f3edf2571926" providerId="ADAL" clId="{0AD2C92E-2FF3-40C2-9D4A-2A9EE11F1970}" dt="2024-06-17T06:39:06.691" v="2417" actId="27636"/>
          <ac:spMkLst>
            <pc:docMk/>
            <pc:sldMk cId="4262923000" sldId="322"/>
            <ac:spMk id="2" creationId="{EAE6BC8F-E150-DFDC-C619-305EB7DA9CF2}"/>
          </ac:spMkLst>
        </pc:spChg>
        <pc:spChg chg="mod">
          <ac:chgData name="Sara Li Causi" userId="102c3898-7cb4-428e-b81c-f3edf2571926" providerId="ADAL" clId="{0AD2C92E-2FF3-40C2-9D4A-2A9EE11F1970}" dt="2024-06-17T11:52:42.814" v="2618" actId="20577"/>
          <ac:spMkLst>
            <pc:docMk/>
            <pc:sldMk cId="4262923000" sldId="322"/>
            <ac:spMk id="3" creationId="{C6F01543-A0B4-58D0-550E-8BE85A51B511}"/>
          </ac:spMkLst>
        </pc:spChg>
      </pc:sldChg>
      <pc:sldChg chg="modSp new mod">
        <pc:chgData name="Sara Li Causi" userId="102c3898-7cb4-428e-b81c-f3edf2571926" providerId="ADAL" clId="{0AD2C92E-2FF3-40C2-9D4A-2A9EE11F1970}" dt="2024-06-17T11:54:03.256" v="2630" actId="27636"/>
        <pc:sldMkLst>
          <pc:docMk/>
          <pc:sldMk cId="1406145580" sldId="323"/>
        </pc:sldMkLst>
        <pc:spChg chg="mod">
          <ac:chgData name="Sara Li Causi" userId="102c3898-7cb4-428e-b81c-f3edf2571926" providerId="ADAL" clId="{0AD2C92E-2FF3-40C2-9D4A-2A9EE11F1970}" dt="2024-06-06T09:53:51.546" v="2192" actId="207"/>
          <ac:spMkLst>
            <pc:docMk/>
            <pc:sldMk cId="1406145580" sldId="323"/>
            <ac:spMk id="2" creationId="{7E3BECCD-66C9-77BE-32DA-F6496178EE06}"/>
          </ac:spMkLst>
        </pc:spChg>
        <pc:spChg chg="mod">
          <ac:chgData name="Sara Li Causi" userId="102c3898-7cb4-428e-b81c-f3edf2571926" providerId="ADAL" clId="{0AD2C92E-2FF3-40C2-9D4A-2A9EE11F1970}" dt="2024-06-17T11:54:03.256" v="2630" actId="27636"/>
          <ac:spMkLst>
            <pc:docMk/>
            <pc:sldMk cId="1406145580" sldId="323"/>
            <ac:spMk id="3" creationId="{63A24D72-602A-BA0B-4523-EAD643B1442B}"/>
          </ac:spMkLst>
        </pc:spChg>
      </pc:sldChg>
      <pc:sldChg chg="del">
        <pc:chgData name="Sara Li Causi" userId="102c3898-7cb4-428e-b81c-f3edf2571926" providerId="ADAL" clId="{0AD2C92E-2FF3-40C2-9D4A-2A9EE11F1970}" dt="2024-06-17T06:39:58.167" v="2420" actId="2696"/>
        <pc:sldMkLst>
          <pc:docMk/>
          <pc:sldMk cId="676823500" sldId="32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it-IT" sz="1200" b="0" i="0" u="none" strike="noStrike" cap="none">
                <a:solidFill>
                  <a:schemeClr val="dk1"/>
                </a:solidFill>
                <a:latin typeface="Calibri"/>
                <a:ea typeface="Calibri"/>
                <a:cs typeface="Calibri"/>
                <a:sym typeface="Calibri"/>
              </a:rPr>
              <a:t>‹N›</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a:t>Rimborso non più per viaggi con mezzi sostenibili.</a:t>
            </a:r>
          </a:p>
          <a:p>
            <a:r>
              <a:rPr lang="it-IT"/>
              <a:t>Rimborso solo per la diaria e fino a un massimo di 6 giorni di viaggio solo per mobilità di lunga durata. No rimborso spese di viaggio.</a:t>
            </a:r>
          </a:p>
          <a:p>
            <a:r>
              <a:rPr lang="it-IT"/>
              <a:t>Diaria: borsa giornaliera / 30</a:t>
            </a:r>
          </a:p>
          <a:p>
            <a:endParaRPr lang="it-IT"/>
          </a:p>
        </p:txBody>
      </p:sp>
      <p:sp>
        <p:nvSpPr>
          <p:cNvPr id="4" name="Segnaposto numero diapositiva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it-IT" sz="1200" b="0" i="0" u="none" strike="noStrike" cap="none" smtClean="0">
                <a:solidFill>
                  <a:schemeClr val="dk1"/>
                </a:solidFill>
                <a:latin typeface="Calibri"/>
                <a:ea typeface="Calibri"/>
                <a:cs typeface="Calibri"/>
                <a:sym typeface="Calibri"/>
              </a:rPr>
              <a:t>15</a:t>
            </a:fld>
            <a:endParaRPr lang="it-IT"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975501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a:t>Rimborso non più per viaggi con mezzi sostenibili.</a:t>
            </a:r>
          </a:p>
          <a:p>
            <a:r>
              <a:rPr lang="it-IT"/>
              <a:t>Rimborso solo per la diaria e fino a un massimo di 6 giorni di viaggio solo per mobilità di lunga durata. No rimborso spese di viaggio.</a:t>
            </a:r>
          </a:p>
          <a:p>
            <a:r>
              <a:rPr lang="it-IT"/>
              <a:t>Diaria: borsa giornaliera / 30</a:t>
            </a:r>
          </a:p>
          <a:p>
            <a:endParaRPr lang="it-IT"/>
          </a:p>
        </p:txBody>
      </p:sp>
      <p:sp>
        <p:nvSpPr>
          <p:cNvPr id="4" name="Segnaposto numero diapositiva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it-IT" sz="1200" b="0" i="0" u="none" strike="noStrike" cap="none" smtClean="0">
                <a:solidFill>
                  <a:schemeClr val="dk1"/>
                </a:solidFill>
                <a:latin typeface="Calibri"/>
                <a:ea typeface="Calibri"/>
                <a:cs typeface="Calibri"/>
                <a:sym typeface="Calibri"/>
              </a:rPr>
              <a:t>16</a:t>
            </a:fld>
            <a:endParaRPr lang="it-IT"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15135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it-IT"/>
              <a:t>15 mins time slot to answer all the questions related to the mobility or more general questions</a:t>
            </a:r>
            <a:endParaRPr/>
          </a:p>
          <a:p>
            <a:pPr marL="0" lvl="0" indent="0" algn="l" rtl="0">
              <a:lnSpc>
                <a:spcPct val="100000"/>
              </a:lnSpc>
              <a:spcBef>
                <a:spcPts val="0"/>
              </a:spcBef>
              <a:spcAft>
                <a:spcPts val="0"/>
              </a:spcAft>
              <a:buSzPts val="1100"/>
              <a:buNone/>
            </a:pPr>
            <a:r>
              <a:rPr lang="it-IT"/>
              <a:t>The link to book is available </a:t>
            </a:r>
            <a:endParaRPr/>
          </a:p>
        </p:txBody>
      </p:sp>
      <p:sp>
        <p:nvSpPr>
          <p:cNvPr id="110" name="Google Shape;11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3" name="Google Shape;123;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4" name="Google Shape;134;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4" name="Google Shape;134;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210238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2"/>
        <p:cNvGrpSpPr/>
        <p:nvPr/>
      </p:nvGrpSpPr>
      <p:grpSpPr>
        <a:xfrm>
          <a:off x="0" y="0"/>
          <a:ext cx="0" cy="0"/>
          <a:chOff x="0" y="0"/>
          <a:chExt cx="0" cy="0"/>
        </a:xfrm>
      </p:grpSpPr>
      <p:sp>
        <p:nvSpPr>
          <p:cNvPr id="563" name="Google Shape;563;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64" name="Google Shape;564;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0" name="Google Shape;9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it-IT"/>
              <a:t>Ciao a tutti - welcome to our presentation on international recruiting and sustainability.</a:t>
            </a:r>
            <a:endParaRPr/>
          </a:p>
          <a:p>
            <a:pPr marL="0" lvl="0" indent="0" algn="l" rtl="0">
              <a:lnSpc>
                <a:spcPct val="100000"/>
              </a:lnSpc>
              <a:spcBef>
                <a:spcPts val="0"/>
              </a:spcBef>
              <a:spcAft>
                <a:spcPts val="0"/>
              </a:spcAft>
              <a:buSzPts val="1100"/>
              <a:buNone/>
            </a:pPr>
            <a:endParaRPr/>
          </a:p>
        </p:txBody>
      </p:sp>
      <p:sp>
        <p:nvSpPr>
          <p:cNvPr id="96" name="Google Shape;96;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3" name="Google Shape;103;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645243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it-IT" sz="1200" b="0" i="0" u="none" strike="noStrike" cap="none" smtClean="0">
                <a:solidFill>
                  <a:schemeClr val="dk1"/>
                </a:solidFill>
                <a:latin typeface="Calibri"/>
                <a:ea typeface="Calibri"/>
                <a:cs typeface="Calibri"/>
                <a:sym typeface="Calibri"/>
              </a:rPr>
              <a:t>8</a:t>
            </a:fld>
            <a:endParaRPr lang="it-IT"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745807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a:t>Still waiting for the full list of the mobility representatives.</a:t>
            </a:r>
          </a:p>
        </p:txBody>
      </p:sp>
      <p:sp>
        <p:nvSpPr>
          <p:cNvPr id="4" name="Segnaposto numero diapositiva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it-IT" sz="1200" b="0" i="0" u="none" strike="noStrike" cap="none">
                <a:solidFill>
                  <a:schemeClr val="dk1"/>
                </a:solidFill>
                <a:latin typeface="Calibri"/>
                <a:ea typeface="Calibri"/>
                <a:cs typeface="Calibri"/>
                <a:sym typeface="Calibri"/>
              </a:rPr>
              <a:t>12</a:t>
            </a:fld>
            <a:endParaRPr lang="it-IT"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650178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a:t>Terms pf payment</a:t>
            </a:r>
          </a:p>
        </p:txBody>
      </p:sp>
      <p:sp>
        <p:nvSpPr>
          <p:cNvPr id="4" name="Segnaposto numero diapositiva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it-IT" sz="1200" b="0" i="0" u="none" strike="noStrike" cap="none">
                <a:solidFill>
                  <a:schemeClr val="dk1"/>
                </a:solidFill>
                <a:latin typeface="Calibri"/>
                <a:ea typeface="Calibri"/>
                <a:cs typeface="Calibri"/>
                <a:sym typeface="Calibri"/>
              </a:rPr>
              <a:t>19</a:t>
            </a:fld>
            <a:endParaRPr lang="it-IT"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040832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a:t>Gli iscritti a scuole di specializzazione e assegnatari di borsa di specialità potranno beneficiare del contributo comunitario (salvo eventuali casistiche di incompatibilità da verificarsi puntualmente con la U.O.C. Mobilità Internazionale e la U.O.C. Scuole di Specializzazione di Area Sanitaria).</a:t>
            </a:r>
          </a:p>
          <a:p>
            <a:r>
              <a:rPr lang="it-IT"/>
              <a:t>La fruizione del contributo Erasmus è incompatibile con altri fondi comunitari. Le borse di mobilità Erasmus non sono pertanto cumulabili con altri finanziamenti Europei, tra i quali borse PNRR, PON e altri contributi comunitari (fondi su cui, ad esempio, spesso gravano alcune borse di dottorato). I vincitori potranno comunque partecipare al programma rinunciando a tale contributo. </a:t>
            </a:r>
          </a:p>
        </p:txBody>
      </p:sp>
      <p:sp>
        <p:nvSpPr>
          <p:cNvPr id="4" name="Segnaposto numero diapositiva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it-IT" sz="1200" b="0" i="0" u="none" strike="noStrike" cap="none" smtClean="0">
                <a:solidFill>
                  <a:schemeClr val="dk1"/>
                </a:solidFill>
                <a:latin typeface="Calibri"/>
                <a:ea typeface="Calibri"/>
                <a:cs typeface="Calibri"/>
                <a:sym typeface="Calibri"/>
              </a:rPr>
              <a:t>13</a:t>
            </a:fld>
            <a:endParaRPr lang="it-IT"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039612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it-IT" sz="1200" b="0" i="0" u="none" strike="noStrike" cap="none" smtClean="0">
                <a:solidFill>
                  <a:schemeClr val="dk1"/>
                </a:solidFill>
                <a:latin typeface="Calibri"/>
                <a:ea typeface="Calibri"/>
                <a:cs typeface="Calibri"/>
                <a:sym typeface="Calibri"/>
              </a:rPr>
              <a:t>14</a:t>
            </a:fld>
            <a:endParaRPr lang="it-IT"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100926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olo e contenuto" type="obj">
  <p:cSld name="OBJECT">
    <p:spTree>
      <p:nvGrpSpPr>
        <p:cNvPr id="1" name="Shape 15"/>
        <p:cNvGrpSpPr/>
        <p:nvPr/>
      </p:nvGrpSpPr>
      <p:grpSpPr>
        <a:xfrm>
          <a:off x="0" y="0"/>
          <a:ext cx="0" cy="0"/>
          <a:chOff x="0" y="0"/>
          <a:chExt cx="0" cy="0"/>
        </a:xfrm>
      </p:grpSpPr>
      <p:sp>
        <p:nvSpPr>
          <p:cNvPr id="16" name="Google Shape;16;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3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Diapositiva titolo" type="title">
  <p:cSld name="TITLE">
    <p:spTree>
      <p:nvGrpSpPr>
        <p:cNvPr id="1" name="Shape 21"/>
        <p:cNvGrpSpPr/>
        <p:nvPr/>
      </p:nvGrpSpPr>
      <p:grpSpPr>
        <a:xfrm>
          <a:off x="0" y="0"/>
          <a:ext cx="0" cy="0"/>
          <a:chOff x="0" y="0"/>
          <a:chExt cx="0" cy="0"/>
        </a:xfrm>
      </p:grpSpPr>
      <p:sp>
        <p:nvSpPr>
          <p:cNvPr id="22" name="Google Shape;22;p3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1"/>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4" name="Google Shape;24;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Intestazione sezione" type="secHead">
  <p:cSld name="SECTION_HEADER">
    <p:spTree>
      <p:nvGrpSpPr>
        <p:cNvPr id="1" name="Shape 34"/>
        <p:cNvGrpSpPr/>
        <p:nvPr/>
      </p:nvGrpSpPr>
      <p:grpSpPr>
        <a:xfrm>
          <a:off x="0" y="0"/>
          <a:ext cx="0" cy="0"/>
          <a:chOff x="0" y="0"/>
          <a:chExt cx="0" cy="0"/>
        </a:xfrm>
      </p:grpSpPr>
      <p:sp>
        <p:nvSpPr>
          <p:cNvPr id="35" name="Google Shape;35;p32"/>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32"/>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7" name="Google Shape;37;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fronto" type="twoTxTwoObj">
  <p:cSld name="TWO_OBJECTS_WITH_TEXT">
    <p:spTree>
      <p:nvGrpSpPr>
        <p:cNvPr id="1" name="Shape 40"/>
        <p:cNvGrpSpPr/>
        <p:nvPr/>
      </p:nvGrpSpPr>
      <p:grpSpPr>
        <a:xfrm>
          <a:off x="0" y="0"/>
          <a:ext cx="0" cy="0"/>
          <a:chOff x="0" y="0"/>
          <a:chExt cx="0" cy="0"/>
        </a:xfrm>
      </p:grpSpPr>
      <p:sp>
        <p:nvSpPr>
          <p:cNvPr id="41" name="Google Shape;41;p34"/>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34"/>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34"/>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34"/>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34"/>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olo titolo" type="titleOnly">
  <p:cSld name="TITLE_ONLY">
    <p:spTree>
      <p:nvGrpSpPr>
        <p:cNvPr id="1" name="Shape 49"/>
        <p:cNvGrpSpPr/>
        <p:nvPr/>
      </p:nvGrpSpPr>
      <p:grpSpPr>
        <a:xfrm>
          <a:off x="0" y="0"/>
          <a:ext cx="0" cy="0"/>
          <a:chOff x="0" y="0"/>
          <a:chExt cx="0" cy="0"/>
        </a:xfrm>
      </p:grpSpPr>
      <p:sp>
        <p:nvSpPr>
          <p:cNvPr id="50" name="Google Shape;50;p3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uto con didascalia" type="objTx">
  <p:cSld name="OBJECT_WITH_CAPTION_TEXT">
    <p:spTree>
      <p:nvGrpSpPr>
        <p:cNvPr id="1" name="Shape 58"/>
        <p:cNvGrpSpPr/>
        <p:nvPr/>
      </p:nvGrpSpPr>
      <p:grpSpPr>
        <a:xfrm>
          <a:off x="0" y="0"/>
          <a:ext cx="0" cy="0"/>
          <a:chOff x="0" y="0"/>
          <a:chExt cx="0" cy="0"/>
        </a:xfrm>
      </p:grpSpPr>
      <p:sp>
        <p:nvSpPr>
          <p:cNvPr id="59" name="Google Shape;59;p3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7"/>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37"/>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Immagine con didascalia" type="picTx">
  <p:cSld name="PICTURE_WITH_CAPTION_TEXT">
    <p:spTree>
      <p:nvGrpSpPr>
        <p:cNvPr id="1" name="Shape 65"/>
        <p:cNvGrpSpPr/>
        <p:nvPr/>
      </p:nvGrpSpPr>
      <p:grpSpPr>
        <a:xfrm>
          <a:off x="0" y="0"/>
          <a:ext cx="0" cy="0"/>
          <a:chOff x="0" y="0"/>
          <a:chExt cx="0" cy="0"/>
        </a:xfrm>
      </p:grpSpPr>
      <p:sp>
        <p:nvSpPr>
          <p:cNvPr id="66" name="Google Shape;66;p3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8"/>
          <p:cNvSpPr>
            <a:spLocks noGrp="1"/>
          </p:cNvSpPr>
          <p:nvPr>
            <p:ph type="pic" idx="2"/>
          </p:nvPr>
        </p:nvSpPr>
        <p:spPr>
          <a:xfrm>
            <a:off x="5183188" y="987425"/>
            <a:ext cx="6172200" cy="4873625"/>
          </a:xfrm>
          <a:prstGeom prst="rect">
            <a:avLst/>
          </a:prstGeom>
          <a:noFill/>
          <a:ln>
            <a:noFill/>
          </a:ln>
        </p:spPr>
      </p:sp>
      <p:sp>
        <p:nvSpPr>
          <p:cNvPr id="68" name="Google Shape;68;p38"/>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olo e testo verticale" type="vertTx">
  <p:cSld name="VERTICAL_TEXT">
    <p:spTree>
      <p:nvGrpSpPr>
        <p:cNvPr id="1" name="Shape 72"/>
        <p:cNvGrpSpPr/>
        <p:nvPr/>
      </p:nvGrpSpPr>
      <p:grpSpPr>
        <a:xfrm>
          <a:off x="0" y="0"/>
          <a:ext cx="0" cy="0"/>
          <a:chOff x="0" y="0"/>
          <a:chExt cx="0" cy="0"/>
        </a:xfrm>
      </p:grpSpPr>
      <p:sp>
        <p:nvSpPr>
          <p:cNvPr id="73" name="Google Shape;73;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39"/>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Titolo e testo verticale" type="vertTitleAndTx">
  <p:cSld name="VERTICAL_TITLE_AND_VERTICAL_TEXT">
    <p:spTree>
      <p:nvGrpSpPr>
        <p:cNvPr id="1" name="Shape 78"/>
        <p:cNvGrpSpPr/>
        <p:nvPr/>
      </p:nvGrpSpPr>
      <p:grpSpPr>
        <a:xfrm>
          <a:off x="0" y="0"/>
          <a:ext cx="0" cy="0"/>
          <a:chOff x="0" y="0"/>
          <a:chExt cx="0" cy="0"/>
        </a:xfrm>
      </p:grpSpPr>
      <p:sp>
        <p:nvSpPr>
          <p:cNvPr id="79" name="Google Shape;79;p40"/>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40"/>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1">
            <a:alphaModFix/>
          </a:blip>
          <a:stretch>
            <a:fillRect/>
          </a:stretch>
        </a:blipFill>
        <a:effectLst/>
      </p:bgPr>
    </p:bg>
    <p:spTree>
      <p:nvGrpSpPr>
        <p:cNvPr id="1" name="Shape 9"/>
        <p:cNvGrpSpPr/>
        <p:nvPr/>
      </p:nvGrpSpPr>
      <p:grpSpPr>
        <a:xfrm>
          <a:off x="0" y="0"/>
          <a:ext cx="0" cy="0"/>
          <a:chOff x="0" y="0"/>
          <a:chExt cx="0" cy="0"/>
        </a:xfrm>
      </p:grpSpPr>
      <p:sp>
        <p:nvSpPr>
          <p:cNvPr id="10" name="Google Shape;10;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6" r:id="rId6"/>
    <p:sldLayoutId id="2147483657" r:id="rId7"/>
    <p:sldLayoutId id="2147483658" r:id="rId8"/>
    <p:sldLayoutId id="2147483659"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internazionale.unipv.eu/it/erasmus-traineeship-all-estero/dopo-le-selezioni-erasmus-traineeship/prima-di-partire-erasmus-traineeship/"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internazionale.unipv.eu/wp-content/uploads/2024/03/aree-di-studio-e-delegati-2024-25-ERATRAIN.pdf"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studentionline.unipv.it/esse3/Home.do"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academy.europa.eu/local/euacademy/pages/course/community-overview.php?title=learn-a-new-language" TargetMode="External"/><Relationship Id="rId2" Type="http://schemas.openxmlformats.org/officeDocument/2006/relationships/hyperlink" Target="https://academy.europa.eu/"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erasmus-plus.ec.europa.eu/resources-and-tools/distance-calculator"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internazionale.unipv.eu/it/erasmus-traineeship-all-estero/dopo-le-selezioni-erasmus-traineeship/dopo-il-rientro-erasmus-traineeship/"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hyperlink" Target="http://t.me/unipvmobilityout"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hyperlink" Target="mailto:train.erasmus@unipv.it" TargetMode="External"/><Relationship Id="rId4" Type="http://schemas.openxmlformats.org/officeDocument/2006/relationships/image" Target="../media/image19.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viaggiaresicuri.it/home" TargetMode="External"/><Relationship Id="rId2" Type="http://schemas.openxmlformats.org/officeDocument/2006/relationships/hyperlink" Target="https://www.esteri.it/it/"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gopa.unipv.it/home_permitofstay.asp"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7"/>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a:extLst>
              <a:ext uri="{FF2B5EF4-FFF2-40B4-BE49-F238E27FC236}">
                <a16:creationId xmlns:a16="http://schemas.microsoft.com/office/drawing/2014/main" id="{E3E5D5E3-7329-43DD-40E0-D4B62554F8FF}"/>
              </a:ext>
            </a:extLst>
          </p:cNvPr>
          <p:cNvSpPr>
            <a:spLocks noGrp="1"/>
          </p:cNvSpPr>
          <p:nvPr>
            <p:ph type="subTitle" idx="1"/>
          </p:nvPr>
        </p:nvSpPr>
        <p:spPr>
          <a:xfrm>
            <a:off x="358322" y="2607414"/>
            <a:ext cx="11507844" cy="3609973"/>
          </a:xfrm>
        </p:spPr>
        <p:txBody>
          <a:bodyPr>
            <a:noAutofit/>
          </a:bodyPr>
          <a:lstStyle/>
          <a:p>
            <a:pPr>
              <a:lnSpc>
                <a:spcPct val="150000"/>
              </a:lnSpc>
            </a:pPr>
            <a:r>
              <a:rPr lang="en-US" sz="1800" b="1">
                <a:solidFill>
                  <a:srgbClr val="C00000"/>
                </a:solidFill>
                <a:highlight>
                  <a:srgbClr val="FFFFFF"/>
                </a:highlight>
                <a:latin typeface="Roboto Slab"/>
                <a:ea typeface="Roboto Slab"/>
                <a:cs typeface="Roboto Slab"/>
              </a:rPr>
              <a:t>IMPORTANT</a:t>
            </a:r>
            <a:r>
              <a:rPr lang="en-US" sz="1800">
                <a:solidFill>
                  <a:srgbClr val="212121"/>
                </a:solidFill>
                <a:highlight>
                  <a:srgbClr val="FFFFFF"/>
                </a:highlight>
                <a:latin typeface="Roboto Slab"/>
                <a:ea typeface="Roboto Slab"/>
                <a:cs typeface="Roboto Slab"/>
              </a:rPr>
              <a:t>: the Learning Agreement </a:t>
            </a:r>
            <a:r>
              <a:rPr lang="en-US" sz="1800" b="1" u="sng">
                <a:solidFill>
                  <a:srgbClr val="C00000"/>
                </a:solidFill>
                <a:highlight>
                  <a:srgbClr val="FFFFFF"/>
                </a:highlight>
                <a:latin typeface="Roboto Slab"/>
                <a:ea typeface="Roboto Slab"/>
                <a:cs typeface="Roboto Slab"/>
              </a:rPr>
              <a:t>MUST</a:t>
            </a:r>
            <a:r>
              <a:rPr lang="en-US" sz="1800" b="1">
                <a:solidFill>
                  <a:srgbClr val="C00000"/>
                </a:solidFill>
                <a:highlight>
                  <a:srgbClr val="FFFFFF"/>
                </a:highlight>
                <a:latin typeface="Roboto Slab"/>
                <a:ea typeface="Roboto Slab"/>
                <a:cs typeface="Roboto Slab"/>
              </a:rPr>
              <a:t> </a:t>
            </a:r>
            <a:r>
              <a:rPr lang="en-US" sz="1800">
                <a:solidFill>
                  <a:srgbClr val="212121"/>
                </a:solidFill>
                <a:highlight>
                  <a:srgbClr val="FFFFFF"/>
                </a:highlight>
                <a:latin typeface="Roboto Slab"/>
                <a:ea typeface="Roboto Slab"/>
                <a:cs typeface="Roboto Slab"/>
              </a:rPr>
              <a:t>be approved/signed by </a:t>
            </a:r>
            <a:r>
              <a:rPr lang="en-US" sz="1800" b="1">
                <a:solidFill>
                  <a:srgbClr val="212121"/>
                </a:solidFill>
                <a:highlight>
                  <a:srgbClr val="FFFFFF"/>
                </a:highlight>
                <a:latin typeface="Roboto Slab"/>
                <a:ea typeface="Roboto Slab"/>
                <a:cs typeface="Roboto Slab"/>
              </a:rPr>
              <a:t>you, the Receiving Institution </a:t>
            </a:r>
            <a:r>
              <a:rPr lang="it-IT" sz="1800">
                <a:highlight>
                  <a:srgbClr val="FFFFFF"/>
                </a:highlight>
                <a:latin typeface="Roboto Slab"/>
                <a:ea typeface="Roboto Slab"/>
                <a:cs typeface="Roboto Slab"/>
              </a:rPr>
              <a:t>and</a:t>
            </a:r>
            <a:r>
              <a:rPr lang="en-US" sz="1800" b="1">
                <a:solidFill>
                  <a:srgbClr val="212121"/>
                </a:solidFill>
                <a:highlight>
                  <a:srgbClr val="FFFFFF"/>
                </a:highlight>
                <a:latin typeface="Roboto Slab"/>
                <a:ea typeface="Roboto Slab"/>
                <a:cs typeface="Roboto Slab"/>
              </a:rPr>
              <a:t> the </a:t>
            </a:r>
            <a:r>
              <a:rPr lang="en-US" sz="1800" b="1" err="1">
                <a:solidFill>
                  <a:srgbClr val="212121"/>
                </a:solidFill>
                <a:highlight>
                  <a:srgbClr val="FFFFFF"/>
                </a:highlight>
                <a:latin typeface="Roboto Slab"/>
                <a:ea typeface="Roboto Slab"/>
                <a:cs typeface="Roboto Slab"/>
              </a:rPr>
              <a:t>UniPV</a:t>
            </a:r>
            <a:r>
              <a:rPr lang="en-US" sz="1800" b="1">
                <a:solidFill>
                  <a:srgbClr val="212121"/>
                </a:solidFill>
                <a:highlight>
                  <a:srgbClr val="FFFFFF"/>
                </a:highlight>
                <a:latin typeface="Roboto Slab"/>
                <a:ea typeface="Roboto Slab"/>
                <a:cs typeface="Roboto Slab"/>
              </a:rPr>
              <a:t> International</a:t>
            </a:r>
            <a:r>
              <a:rPr lang="it-IT" sz="1800">
                <a:solidFill>
                  <a:srgbClr val="000000"/>
                </a:solidFill>
                <a:highlight>
                  <a:srgbClr val="FFFFFF"/>
                </a:highlight>
                <a:latin typeface="Roboto Slab"/>
                <a:ea typeface="Roboto Slab"/>
                <a:cs typeface="Roboto Slab"/>
              </a:rPr>
              <a:t> </a:t>
            </a:r>
            <a:r>
              <a:rPr lang="en-US" sz="1800" b="1">
                <a:solidFill>
                  <a:srgbClr val="212121"/>
                </a:solidFill>
                <a:highlight>
                  <a:srgbClr val="FFFFFF"/>
                </a:highlight>
                <a:latin typeface="Roboto Slab"/>
                <a:ea typeface="Roboto Slab"/>
                <a:cs typeface="Roboto Slab"/>
              </a:rPr>
              <a:t>Mobility Coordinator</a:t>
            </a:r>
          </a:p>
          <a:p>
            <a:pPr algn="l">
              <a:lnSpc>
                <a:spcPct val="150000"/>
              </a:lnSpc>
            </a:pPr>
            <a:r>
              <a:rPr lang="it-IT" sz="1800" b="1" err="1">
                <a:solidFill>
                  <a:srgbClr val="B2284B"/>
                </a:solidFill>
                <a:latin typeface="Roboto Slab"/>
                <a:ea typeface="Roboto Slab"/>
                <a:cs typeface="Roboto Slab"/>
              </a:rPr>
              <a:t>Submission</a:t>
            </a:r>
            <a:r>
              <a:rPr lang="it-IT" sz="1800" b="1">
                <a:solidFill>
                  <a:srgbClr val="B2284B"/>
                </a:solidFill>
                <a:latin typeface="Roboto Slab"/>
                <a:ea typeface="Roboto Slab"/>
                <a:cs typeface="Roboto Slab"/>
              </a:rPr>
              <a:t> deadline: </a:t>
            </a:r>
            <a:r>
              <a:rPr lang="it-IT" sz="1800" b="1">
                <a:latin typeface="Roboto Slab"/>
                <a:ea typeface="Roboto Slab"/>
                <a:cs typeface="Roboto Slab"/>
              </a:rPr>
              <a:t>1 </a:t>
            </a:r>
            <a:r>
              <a:rPr lang="it-IT" sz="1800" b="1" err="1">
                <a:latin typeface="Roboto Slab"/>
                <a:ea typeface="Roboto Slab"/>
                <a:cs typeface="Roboto Slab"/>
              </a:rPr>
              <a:t>month</a:t>
            </a:r>
            <a:r>
              <a:rPr lang="it-IT" sz="1800" b="1">
                <a:latin typeface="Roboto Slab"/>
                <a:ea typeface="Roboto Slab"/>
                <a:cs typeface="Roboto Slab"/>
              </a:rPr>
              <a:t> </a:t>
            </a:r>
            <a:r>
              <a:rPr lang="it-IT" sz="1800" b="1" err="1">
                <a:latin typeface="Roboto Slab"/>
                <a:ea typeface="Roboto Slab"/>
                <a:cs typeface="Roboto Slab"/>
              </a:rPr>
              <a:t>before</a:t>
            </a:r>
            <a:r>
              <a:rPr lang="it-IT" sz="1800" b="1">
                <a:latin typeface="Roboto Slab"/>
                <a:ea typeface="Roboto Slab"/>
                <a:cs typeface="Roboto Slab"/>
              </a:rPr>
              <a:t> </a:t>
            </a:r>
            <a:r>
              <a:rPr lang="it-IT" sz="1800" b="1" err="1">
                <a:latin typeface="Roboto Slab"/>
                <a:ea typeface="Roboto Slab"/>
                <a:cs typeface="Roboto Slab"/>
              </a:rPr>
              <a:t>departure</a:t>
            </a:r>
            <a:endParaRPr lang="it-IT" sz="1800">
              <a:solidFill>
                <a:srgbClr val="000000"/>
              </a:solidFill>
              <a:latin typeface="Roboto Slab"/>
              <a:ea typeface="Roboto Slab"/>
              <a:cs typeface="Roboto Slab"/>
            </a:endParaRPr>
          </a:p>
          <a:p>
            <a:pPr marL="50800" indent="0" algn="l">
              <a:lnSpc>
                <a:spcPct val="150000"/>
              </a:lnSpc>
            </a:pPr>
            <a:r>
              <a:rPr lang="it-IT" sz="1800" b="1" err="1">
                <a:solidFill>
                  <a:srgbClr val="B2284B"/>
                </a:solidFill>
                <a:highlight>
                  <a:srgbClr val="FFFFFF"/>
                </a:highlight>
                <a:latin typeface="Roboto Slab"/>
                <a:ea typeface="Roboto Slab"/>
              </a:rPr>
              <a:t>Where</a:t>
            </a:r>
            <a:r>
              <a:rPr lang="it-IT" sz="1800" b="1">
                <a:solidFill>
                  <a:srgbClr val="B2284B"/>
                </a:solidFill>
                <a:highlight>
                  <a:srgbClr val="FFFFFF"/>
                </a:highlight>
                <a:latin typeface="Roboto Slab"/>
                <a:ea typeface="Roboto Slab"/>
              </a:rPr>
              <a:t> </a:t>
            </a:r>
            <a:r>
              <a:rPr lang="it-IT" sz="1800" b="1" err="1">
                <a:solidFill>
                  <a:srgbClr val="B2284B"/>
                </a:solidFill>
                <a:highlight>
                  <a:srgbClr val="FFFFFF"/>
                </a:highlight>
                <a:latin typeface="Roboto Slab"/>
                <a:ea typeface="Roboto Slab"/>
              </a:rPr>
              <a:t>is</a:t>
            </a:r>
            <a:r>
              <a:rPr lang="it-IT" sz="1800" b="1">
                <a:solidFill>
                  <a:srgbClr val="B2284B"/>
                </a:solidFill>
                <a:highlight>
                  <a:srgbClr val="FFFFFF"/>
                </a:highlight>
                <a:latin typeface="Roboto Slab"/>
                <a:ea typeface="Roboto Slab"/>
              </a:rPr>
              <a:t> the form: </a:t>
            </a:r>
            <a:r>
              <a:rPr lang="it-IT" sz="1800" b="1">
                <a:solidFill>
                  <a:srgbClr val="B2284B"/>
                </a:solidFill>
                <a:highlight>
                  <a:srgbClr val="FFFFFF"/>
                </a:highlight>
                <a:latin typeface="Roboto Slab"/>
                <a:ea typeface="Roboto Slab"/>
                <a:hlinkClick r:id="rId2"/>
              </a:rPr>
              <a:t>Internazionale --&gt; Erasmus Traineeship --&gt; Dopo le selezioni --&gt; prima di partire</a:t>
            </a:r>
            <a:endParaRPr lang="it-IT" sz="1800" b="1">
              <a:solidFill>
                <a:srgbClr val="B2284B"/>
              </a:solidFill>
              <a:highlight>
                <a:srgbClr val="FFFFFF"/>
              </a:highlight>
              <a:latin typeface="Roboto Slab"/>
              <a:ea typeface="Roboto Slab"/>
            </a:endParaRPr>
          </a:p>
          <a:p>
            <a:pPr marL="50800" indent="0">
              <a:lnSpc>
                <a:spcPct val="150000"/>
              </a:lnSpc>
            </a:pPr>
            <a:r>
              <a:rPr lang="it-IT" sz="2000" b="1" u="sng" err="1">
                <a:solidFill>
                  <a:srgbClr val="B2284B"/>
                </a:solidFill>
                <a:highlight>
                  <a:srgbClr val="FFFFFF"/>
                </a:highlight>
                <a:latin typeface="Roboto Slab"/>
                <a:ea typeface="Roboto Slab"/>
                <a:cs typeface="Segoe UI"/>
              </a:rPr>
              <a:t>All</a:t>
            </a:r>
            <a:r>
              <a:rPr lang="it-IT" sz="2000" b="1" u="sng">
                <a:solidFill>
                  <a:srgbClr val="B2284B"/>
                </a:solidFill>
                <a:highlight>
                  <a:srgbClr val="FFFFFF"/>
                </a:highlight>
                <a:latin typeface="Roboto Slab"/>
                <a:ea typeface="Roboto Slab"/>
                <a:cs typeface="Segoe UI"/>
              </a:rPr>
              <a:t> signatures are</a:t>
            </a:r>
            <a:r>
              <a:rPr lang="it-IT" sz="2000" b="1" u="sng">
                <a:solidFill>
                  <a:srgbClr val="FF0000"/>
                </a:solidFill>
                <a:highlight>
                  <a:srgbClr val="FFFFFF"/>
                </a:highlight>
                <a:latin typeface="Roboto Slab"/>
                <a:ea typeface="Roboto Slab"/>
                <a:cs typeface="Segoe UI"/>
              </a:rPr>
              <a:t> MANDATORY </a:t>
            </a:r>
            <a:r>
              <a:rPr lang="it-IT" sz="2000" b="1" u="sng" err="1">
                <a:solidFill>
                  <a:srgbClr val="B2284B"/>
                </a:solidFill>
                <a:highlight>
                  <a:srgbClr val="FFFFFF"/>
                </a:highlight>
                <a:latin typeface="Roboto Slab"/>
                <a:ea typeface="Roboto Slab"/>
                <a:cs typeface="Segoe UI"/>
              </a:rPr>
              <a:t>before</a:t>
            </a:r>
            <a:r>
              <a:rPr lang="it-IT" sz="2000" b="1" u="sng">
                <a:solidFill>
                  <a:srgbClr val="B2284B"/>
                </a:solidFill>
                <a:highlight>
                  <a:srgbClr val="FFFFFF"/>
                </a:highlight>
                <a:latin typeface="Roboto Slab"/>
                <a:ea typeface="Roboto Slab"/>
                <a:cs typeface="Segoe UI"/>
              </a:rPr>
              <a:t> </a:t>
            </a:r>
            <a:r>
              <a:rPr lang="it-IT" sz="2000" b="1" u="sng" err="1">
                <a:solidFill>
                  <a:srgbClr val="B2284B"/>
                </a:solidFill>
                <a:highlight>
                  <a:srgbClr val="FFFFFF"/>
                </a:highlight>
                <a:latin typeface="Roboto Slab"/>
                <a:ea typeface="Roboto Slab"/>
                <a:cs typeface="Segoe UI"/>
              </a:rPr>
              <a:t>departure</a:t>
            </a:r>
            <a:endParaRPr lang="it-IT" sz="2000" b="1" u="sng">
              <a:solidFill>
                <a:srgbClr val="212934"/>
              </a:solidFill>
              <a:highlight>
                <a:srgbClr val="FFFFFF"/>
              </a:highlight>
              <a:latin typeface="Roboto Slab"/>
              <a:ea typeface="Roboto Slab"/>
              <a:cs typeface="Segoe UI"/>
            </a:endParaRPr>
          </a:p>
          <a:p>
            <a:pPr marL="50800" indent="0" algn="l">
              <a:lnSpc>
                <a:spcPct val="150000"/>
              </a:lnSpc>
            </a:pPr>
            <a:endParaRPr lang="en-US" sz="1800" b="1">
              <a:solidFill>
                <a:srgbClr val="212121"/>
              </a:solidFill>
              <a:highlight>
                <a:srgbClr val="FFFFFF"/>
              </a:highlight>
              <a:latin typeface="Roboto Slab"/>
              <a:ea typeface="Roboto Slab"/>
              <a:cs typeface="Roboto Slab"/>
            </a:endParaRPr>
          </a:p>
          <a:p>
            <a:pPr marL="50800" indent="0" algn="l"/>
            <a:endParaRPr lang="it-IT" sz="1800">
              <a:solidFill>
                <a:srgbClr val="212121"/>
              </a:solidFill>
              <a:highlight>
                <a:srgbClr val="FFFFFF"/>
              </a:highlight>
              <a:latin typeface="Roboto Slab"/>
              <a:ea typeface="Roboto Slab"/>
              <a:cs typeface="Roboto Slab"/>
            </a:endParaRPr>
          </a:p>
          <a:p>
            <a:pPr algn="l"/>
            <a:endParaRPr lang="en-US" sz="1800">
              <a:latin typeface="Roboto Slab"/>
              <a:ea typeface="Roboto Slab"/>
              <a:cs typeface="Roboto Slab"/>
            </a:endParaRPr>
          </a:p>
          <a:p>
            <a:pPr algn="l"/>
            <a:endParaRPr lang="it-IT" sz="1800">
              <a:latin typeface="Roboto Slab"/>
              <a:ea typeface="Roboto Slab"/>
              <a:cs typeface="Roboto Slab"/>
            </a:endParaRPr>
          </a:p>
        </p:txBody>
      </p:sp>
      <p:pic>
        <p:nvPicPr>
          <p:cNvPr id="4" name="Immagine 3" descr="Immagine che contiene testo, schermata, linea, Carattere&#10;&#10;Descrizione generata automaticamente">
            <a:extLst>
              <a:ext uri="{FF2B5EF4-FFF2-40B4-BE49-F238E27FC236}">
                <a16:creationId xmlns:a16="http://schemas.microsoft.com/office/drawing/2014/main" id="{0565CF91-B3E8-8C67-D14F-8F37A4E0977B}"/>
              </a:ext>
            </a:extLst>
          </p:cNvPr>
          <p:cNvPicPr>
            <a:picLocks noChangeAspect="1"/>
          </p:cNvPicPr>
          <p:nvPr/>
        </p:nvPicPr>
        <p:blipFill>
          <a:blip r:embed="rId3"/>
          <a:stretch>
            <a:fillRect/>
          </a:stretch>
        </p:blipFill>
        <p:spPr>
          <a:xfrm>
            <a:off x="1097280" y="1286265"/>
            <a:ext cx="8902808" cy="1230065"/>
          </a:xfrm>
          <a:prstGeom prst="rect">
            <a:avLst/>
          </a:prstGeom>
        </p:spPr>
      </p:pic>
      <p:sp>
        <p:nvSpPr>
          <p:cNvPr id="5" name="Freccia a destra 4">
            <a:extLst>
              <a:ext uri="{FF2B5EF4-FFF2-40B4-BE49-F238E27FC236}">
                <a16:creationId xmlns:a16="http://schemas.microsoft.com/office/drawing/2014/main" id="{6BBE4490-9A8E-B8B5-F530-5B80E1AD26B4}"/>
              </a:ext>
            </a:extLst>
          </p:cNvPr>
          <p:cNvSpPr/>
          <p:nvPr/>
        </p:nvSpPr>
        <p:spPr>
          <a:xfrm flipH="1">
            <a:off x="10112425" y="2200298"/>
            <a:ext cx="576909" cy="291841"/>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Freccia a destra 7">
            <a:extLst>
              <a:ext uri="{FF2B5EF4-FFF2-40B4-BE49-F238E27FC236}">
                <a16:creationId xmlns:a16="http://schemas.microsoft.com/office/drawing/2014/main" id="{646DD1C7-F430-B65B-B896-A6D9E021260A}"/>
              </a:ext>
            </a:extLst>
          </p:cNvPr>
          <p:cNvSpPr/>
          <p:nvPr/>
        </p:nvSpPr>
        <p:spPr>
          <a:xfrm flipH="1">
            <a:off x="10112425" y="1805600"/>
            <a:ext cx="576909" cy="29184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Freccia a destra 8">
            <a:extLst>
              <a:ext uri="{FF2B5EF4-FFF2-40B4-BE49-F238E27FC236}">
                <a16:creationId xmlns:a16="http://schemas.microsoft.com/office/drawing/2014/main" id="{890ABF92-989B-1F8C-3CA8-EE69199576F2}"/>
              </a:ext>
            </a:extLst>
          </p:cNvPr>
          <p:cNvSpPr/>
          <p:nvPr/>
        </p:nvSpPr>
        <p:spPr>
          <a:xfrm flipH="1">
            <a:off x="10112425" y="1410900"/>
            <a:ext cx="576909" cy="29184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Google Shape;105;p14">
            <a:extLst>
              <a:ext uri="{FF2B5EF4-FFF2-40B4-BE49-F238E27FC236}">
                <a16:creationId xmlns:a16="http://schemas.microsoft.com/office/drawing/2014/main" id="{CCB69C65-6EAE-CE7A-17EB-DB40E96B014A}"/>
              </a:ext>
            </a:extLst>
          </p:cNvPr>
          <p:cNvSpPr txBox="1"/>
          <p:nvPr/>
        </p:nvSpPr>
        <p:spPr>
          <a:xfrm>
            <a:off x="781650" y="455082"/>
            <a:ext cx="10628700" cy="769401"/>
          </a:xfrm>
          <a:prstGeom prst="rect">
            <a:avLst/>
          </a:prstGeom>
          <a:noFill/>
          <a:ln>
            <a:noFill/>
          </a:ln>
        </p:spPr>
        <p:txBody>
          <a:bodyPr spcFirstLastPara="1" wrap="square" lIns="91425" tIns="45700" rIns="91425" bIns="45700" anchor="t" anchorCtr="0">
            <a:spAutoFit/>
          </a:bodyPr>
          <a:lstStyle/>
          <a:p>
            <a:pPr algn="ctr"/>
            <a:r>
              <a:rPr lang="it-IT" sz="4400" b="1">
                <a:solidFill>
                  <a:srgbClr val="B2284B"/>
                </a:solidFill>
                <a:latin typeface="Roboto Slab"/>
                <a:ea typeface="Roboto Slab"/>
                <a:cs typeface="Roboto Slab"/>
                <a:sym typeface="Roboto Slab"/>
              </a:rPr>
              <a:t>LEARNING AGREEMENT</a:t>
            </a:r>
            <a:endParaRPr lang="it-IT"/>
          </a:p>
        </p:txBody>
      </p:sp>
    </p:spTree>
    <p:extLst>
      <p:ext uri="{BB962C8B-B14F-4D97-AF65-F5344CB8AC3E}">
        <p14:creationId xmlns:p14="http://schemas.microsoft.com/office/powerpoint/2010/main" val="4274976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a:extLst>
              <a:ext uri="{FF2B5EF4-FFF2-40B4-BE49-F238E27FC236}">
                <a16:creationId xmlns:a16="http://schemas.microsoft.com/office/drawing/2014/main" id="{4162CADD-33EE-1E7E-8FC3-E2D9EB76134C}"/>
              </a:ext>
            </a:extLst>
          </p:cNvPr>
          <p:cNvSpPr>
            <a:spLocks noGrp="1"/>
          </p:cNvSpPr>
          <p:nvPr>
            <p:ph type="subTitle" idx="1"/>
          </p:nvPr>
        </p:nvSpPr>
        <p:spPr>
          <a:xfrm>
            <a:off x="1134689" y="1541820"/>
            <a:ext cx="9144000" cy="1372298"/>
          </a:xfrm>
        </p:spPr>
        <p:txBody>
          <a:bodyPr>
            <a:normAutofit/>
          </a:bodyPr>
          <a:lstStyle/>
          <a:p>
            <a:r>
              <a:rPr lang="it-IT">
                <a:latin typeface="Roboto Slab"/>
                <a:hlinkClick r:id="rId3"/>
              </a:rPr>
              <a:t>Internazionale &gt; Traineeship </a:t>
            </a:r>
            <a:r>
              <a:rPr lang="it-IT" err="1">
                <a:latin typeface="Roboto Slab"/>
                <a:hlinkClick r:id="rId3"/>
              </a:rPr>
              <a:t>Abroad</a:t>
            </a:r>
            <a:r>
              <a:rPr lang="it-IT">
                <a:latin typeface="Roboto Slab"/>
                <a:hlinkClick r:id="rId3"/>
              </a:rPr>
              <a:t> &gt; After the </a:t>
            </a:r>
            <a:r>
              <a:rPr lang="it-IT" err="1">
                <a:latin typeface="Roboto Slab"/>
                <a:hlinkClick r:id="rId3"/>
              </a:rPr>
              <a:t>selections</a:t>
            </a:r>
            <a:r>
              <a:rPr lang="it-IT">
                <a:latin typeface="Roboto Slab"/>
                <a:hlinkClick r:id="rId3"/>
              </a:rPr>
              <a:t> &gt; </a:t>
            </a:r>
            <a:r>
              <a:rPr lang="it-IT" err="1">
                <a:latin typeface="Roboto Slab"/>
                <a:hlinkClick r:id="rId3"/>
              </a:rPr>
              <a:t>Before</a:t>
            </a:r>
            <a:r>
              <a:rPr lang="it-IT">
                <a:latin typeface="Roboto Slab"/>
                <a:hlinkClick r:id="rId3"/>
              </a:rPr>
              <a:t> the </a:t>
            </a:r>
            <a:r>
              <a:rPr lang="it-IT" err="1">
                <a:latin typeface="Roboto Slab"/>
                <a:hlinkClick r:id="rId3"/>
              </a:rPr>
              <a:t>mobility</a:t>
            </a:r>
            <a:endParaRPr lang="it-IT">
              <a:latin typeface="Roboto Slab"/>
              <a:hlinkClick r:id="rId3"/>
            </a:endParaRPr>
          </a:p>
          <a:p>
            <a:endParaRPr lang="it-IT"/>
          </a:p>
        </p:txBody>
      </p:sp>
      <p:sp>
        <p:nvSpPr>
          <p:cNvPr id="4" name="CasellaDiTesto 3">
            <a:extLst>
              <a:ext uri="{FF2B5EF4-FFF2-40B4-BE49-F238E27FC236}">
                <a16:creationId xmlns:a16="http://schemas.microsoft.com/office/drawing/2014/main" id="{7308E054-925A-6B28-11D7-6CCF7107B758}"/>
              </a:ext>
            </a:extLst>
          </p:cNvPr>
          <p:cNvSpPr txBox="1"/>
          <p:nvPr/>
        </p:nvSpPr>
        <p:spPr>
          <a:xfrm>
            <a:off x="619948" y="2405733"/>
            <a:ext cx="11053945" cy="3352521"/>
          </a:xfrm>
          <a:prstGeom prst="rect">
            <a:avLst/>
          </a:prstGeom>
          <a:noFill/>
        </p:spPr>
        <p:txBody>
          <a:bodyPr wrap="square" lIns="91440" tIns="45720" rIns="91440" bIns="45720" rtlCol="0" anchor="t">
            <a:spAutoFit/>
          </a:bodyPr>
          <a:lstStyle/>
          <a:p>
            <a:pPr marL="342900" indent="-342900">
              <a:lnSpc>
                <a:spcPct val="150000"/>
              </a:lnSpc>
              <a:buChar char="•"/>
            </a:pPr>
            <a:r>
              <a:rPr lang="en-US" sz="2400">
                <a:solidFill>
                  <a:srgbClr val="0D0D0D"/>
                </a:solidFill>
                <a:highlight>
                  <a:srgbClr val="FFFFFF"/>
                </a:highlight>
                <a:latin typeface="Roboto Slab"/>
                <a:ea typeface="Roboto Slab"/>
                <a:cs typeface="Roboto Slab"/>
              </a:rPr>
              <a:t>Supports students in drafting the Learning Agreement</a:t>
            </a:r>
            <a:endParaRPr lang="it-IT"/>
          </a:p>
          <a:p>
            <a:pPr marL="342900" indent="-342900">
              <a:lnSpc>
                <a:spcPct val="150000"/>
              </a:lnSpc>
              <a:buChar char="•"/>
            </a:pPr>
            <a:r>
              <a:rPr lang="en-US" sz="2400">
                <a:solidFill>
                  <a:srgbClr val="0D0D0D"/>
                </a:solidFill>
                <a:highlight>
                  <a:srgbClr val="FFFFFF"/>
                </a:highlight>
                <a:latin typeface="Roboto Slab"/>
                <a:ea typeface="Roboto Slab"/>
                <a:cs typeface="Roboto Slab"/>
              </a:rPr>
              <a:t>Is </a:t>
            </a:r>
            <a:r>
              <a:rPr lang="en-US" sz="2400" b="0" i="0">
                <a:solidFill>
                  <a:srgbClr val="0D0D0D"/>
                </a:solidFill>
                <a:effectLst/>
                <a:highlight>
                  <a:srgbClr val="FFFFFF"/>
                </a:highlight>
                <a:latin typeface="Roboto Slab"/>
                <a:ea typeface="Roboto Slab"/>
                <a:cs typeface="Roboto Slab"/>
              </a:rPr>
              <a:t>responsible for approving the traineeship plan of the Learning Agreement before departure (and the credits)</a:t>
            </a:r>
            <a:endParaRPr lang="en-US" sz="2400">
              <a:solidFill>
                <a:srgbClr val="0D0D0D"/>
              </a:solidFill>
              <a:highlight>
                <a:srgbClr val="FFFFFF"/>
              </a:highlight>
              <a:latin typeface="Roboto Slab"/>
              <a:ea typeface="Roboto Slab"/>
              <a:cs typeface="Roboto Slab"/>
            </a:endParaRPr>
          </a:p>
          <a:p>
            <a:pPr marL="342900" indent="-342900">
              <a:lnSpc>
                <a:spcPct val="150000"/>
              </a:lnSpc>
              <a:buChar char="•"/>
            </a:pPr>
            <a:r>
              <a:rPr lang="en-US" sz="2400">
                <a:solidFill>
                  <a:srgbClr val="0D0D0D"/>
                </a:solidFill>
                <a:highlight>
                  <a:srgbClr val="FFFFFF"/>
                </a:highlight>
                <a:latin typeface="Roboto Slab"/>
                <a:ea typeface="Roboto Slab"/>
                <a:cs typeface="Roboto Slab"/>
              </a:rPr>
              <a:t>Approves</a:t>
            </a:r>
            <a:r>
              <a:rPr lang="en-US" sz="2400" b="0" i="0">
                <a:solidFill>
                  <a:srgbClr val="0D0D0D"/>
                </a:solidFill>
                <a:effectLst/>
                <a:highlight>
                  <a:srgbClr val="FFFFFF"/>
                </a:highlight>
                <a:latin typeface="Roboto Slab"/>
                <a:ea typeface="Roboto Slab"/>
                <a:cs typeface="Roboto Slab"/>
              </a:rPr>
              <a:t> changes </a:t>
            </a:r>
            <a:r>
              <a:rPr lang="en-US" sz="2400">
                <a:solidFill>
                  <a:srgbClr val="0D0D0D"/>
                </a:solidFill>
                <a:highlight>
                  <a:srgbClr val="FFFFFF"/>
                </a:highlight>
                <a:latin typeface="Roboto Slab"/>
                <a:ea typeface="Roboto Slab"/>
                <a:cs typeface="Roboto Slab"/>
              </a:rPr>
              <a:t>to the LA during</a:t>
            </a:r>
            <a:r>
              <a:rPr lang="en-US" sz="2400" b="0" i="0">
                <a:solidFill>
                  <a:srgbClr val="0D0D0D"/>
                </a:solidFill>
                <a:effectLst/>
                <a:highlight>
                  <a:srgbClr val="FFFFFF"/>
                </a:highlight>
                <a:latin typeface="Roboto Slab"/>
                <a:ea typeface="Roboto Slab"/>
                <a:cs typeface="Roboto Slab"/>
              </a:rPr>
              <a:t> </a:t>
            </a:r>
            <a:r>
              <a:rPr lang="en-US" sz="2400">
                <a:solidFill>
                  <a:srgbClr val="0D0D0D"/>
                </a:solidFill>
                <a:highlight>
                  <a:srgbClr val="FFFFFF"/>
                </a:highlight>
                <a:latin typeface="Roboto Slab"/>
                <a:ea typeface="Roboto Slab"/>
                <a:cs typeface="Roboto Slab"/>
              </a:rPr>
              <a:t>mobility</a:t>
            </a:r>
          </a:p>
          <a:p>
            <a:pPr marL="342900" indent="-342900">
              <a:lnSpc>
                <a:spcPct val="150000"/>
              </a:lnSpc>
              <a:buChar char="•"/>
            </a:pPr>
            <a:r>
              <a:rPr lang="en-US" sz="2400">
                <a:solidFill>
                  <a:srgbClr val="0D0D0D"/>
                </a:solidFill>
                <a:highlight>
                  <a:srgbClr val="FFFFFF"/>
                </a:highlight>
                <a:latin typeface="Roboto Slab"/>
                <a:ea typeface="Roboto Slab"/>
                <a:cs typeface="Roboto Slab"/>
              </a:rPr>
              <a:t>Is responsible for </a:t>
            </a:r>
            <a:r>
              <a:rPr lang="en-US" sz="2400" b="0" i="0">
                <a:solidFill>
                  <a:srgbClr val="0D0D0D"/>
                </a:solidFill>
                <a:effectLst/>
                <a:highlight>
                  <a:srgbClr val="FFFFFF"/>
                </a:highlight>
                <a:latin typeface="Roboto Slab"/>
                <a:ea typeface="Roboto Slab"/>
                <a:cs typeface="Roboto Slab"/>
              </a:rPr>
              <a:t>the </a:t>
            </a:r>
            <a:r>
              <a:rPr lang="en-US" sz="2400" b="1" i="0">
                <a:solidFill>
                  <a:srgbClr val="0D0D0D"/>
                </a:solidFill>
                <a:effectLst/>
                <a:highlight>
                  <a:srgbClr val="FFFFFF"/>
                </a:highlight>
                <a:latin typeface="Roboto Slab"/>
                <a:ea typeface="Roboto Slab"/>
                <a:cs typeface="Roboto Slab"/>
              </a:rPr>
              <a:t>academic recognition </a:t>
            </a:r>
            <a:r>
              <a:rPr lang="en-US" sz="2400" b="0" i="0">
                <a:solidFill>
                  <a:srgbClr val="0D0D0D"/>
                </a:solidFill>
                <a:effectLst/>
                <a:highlight>
                  <a:srgbClr val="FFFFFF"/>
                </a:highlight>
                <a:latin typeface="Roboto Slab"/>
                <a:ea typeface="Roboto Slab"/>
                <a:cs typeface="Roboto Slab"/>
              </a:rPr>
              <a:t>of the results achieved abroad by the student.</a:t>
            </a:r>
            <a:r>
              <a:rPr lang="it-IT" sz="2400">
                <a:latin typeface="Roboto Slab"/>
                <a:ea typeface="Roboto Slab"/>
                <a:cs typeface="Roboto Slab"/>
              </a:rPr>
              <a:t> </a:t>
            </a:r>
            <a:endParaRPr lang="it-IT"/>
          </a:p>
        </p:txBody>
      </p:sp>
      <p:sp>
        <p:nvSpPr>
          <p:cNvPr id="6" name="Titolo 1">
            <a:extLst>
              <a:ext uri="{FF2B5EF4-FFF2-40B4-BE49-F238E27FC236}">
                <a16:creationId xmlns:a16="http://schemas.microsoft.com/office/drawing/2014/main" id="{809C3CCE-F540-33BB-4EAC-C2073A1786FD}"/>
              </a:ext>
            </a:extLst>
          </p:cNvPr>
          <p:cNvSpPr>
            <a:spLocks noGrp="1"/>
          </p:cNvSpPr>
          <p:nvPr/>
        </p:nvSpPr>
        <p:spPr>
          <a:xfrm>
            <a:off x="614516" y="417867"/>
            <a:ext cx="10962968" cy="770348"/>
          </a:xfrm>
          <a:prstGeom prst="rect">
            <a:avLst/>
          </a:prstGeom>
          <a:noFill/>
          <a:ln>
            <a:noFill/>
          </a:ln>
        </p:spPr>
        <p:txBody>
          <a:bodyPr spcFirstLastPara="1" wrap="square" lIns="91425" tIns="45700" rIns="91425" bIns="45700" anchor="t" anchorCtr="0">
            <a:normAutofit fontScale="85000" lnSpcReduction="10000"/>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it-IT" sz="4400" b="1">
                <a:solidFill>
                  <a:srgbClr val="B2284B"/>
                </a:solidFill>
                <a:latin typeface="Roboto Slab"/>
                <a:ea typeface="Roboto Slab"/>
                <a:cs typeface="Roboto Slab"/>
              </a:rPr>
              <a:t>INTERNATIONAL MOBILITY COORDINATORS</a:t>
            </a:r>
          </a:p>
        </p:txBody>
      </p:sp>
    </p:spTree>
    <p:extLst>
      <p:ext uri="{BB962C8B-B14F-4D97-AF65-F5344CB8AC3E}">
        <p14:creationId xmlns:p14="http://schemas.microsoft.com/office/powerpoint/2010/main" val="33969189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CA16E17-15FE-457E-B055-B230E0AAC80C}"/>
              </a:ext>
            </a:extLst>
          </p:cNvPr>
          <p:cNvSpPr>
            <a:spLocks noGrp="1"/>
          </p:cNvSpPr>
          <p:nvPr>
            <p:ph type="ctrTitle"/>
          </p:nvPr>
        </p:nvSpPr>
        <p:spPr>
          <a:xfrm>
            <a:off x="1524000" y="129305"/>
            <a:ext cx="9144000" cy="971908"/>
          </a:xfrm>
        </p:spPr>
        <p:txBody>
          <a:bodyPr>
            <a:normAutofit/>
          </a:bodyPr>
          <a:lstStyle/>
          <a:p>
            <a:r>
              <a:rPr lang="it-IT" sz="4400" b="1">
                <a:solidFill>
                  <a:srgbClr val="B2284B"/>
                </a:solidFill>
                <a:latin typeface="Roboto Slab" pitchFamily="2" charset="0"/>
                <a:ea typeface="Roboto Slab" pitchFamily="2" charset="0"/>
                <a:cs typeface="Roboto Slab" pitchFamily="2" charset="0"/>
              </a:rPr>
              <a:t>BANK DETAILS</a:t>
            </a:r>
          </a:p>
        </p:txBody>
      </p:sp>
      <p:sp>
        <p:nvSpPr>
          <p:cNvPr id="3" name="Sottotitolo 2">
            <a:extLst>
              <a:ext uri="{FF2B5EF4-FFF2-40B4-BE49-F238E27FC236}">
                <a16:creationId xmlns:a16="http://schemas.microsoft.com/office/drawing/2014/main" id="{40DD5468-9585-FA50-3769-C0BF6B012952}"/>
              </a:ext>
            </a:extLst>
          </p:cNvPr>
          <p:cNvSpPr>
            <a:spLocks noGrp="1"/>
          </p:cNvSpPr>
          <p:nvPr>
            <p:ph type="subTitle" idx="1"/>
          </p:nvPr>
        </p:nvSpPr>
        <p:spPr>
          <a:xfrm>
            <a:off x="599768" y="1336243"/>
            <a:ext cx="11231150" cy="3249914"/>
          </a:xfrm>
        </p:spPr>
        <p:txBody>
          <a:bodyPr>
            <a:noAutofit/>
          </a:bodyPr>
          <a:lstStyle/>
          <a:p>
            <a:pPr algn="l">
              <a:lnSpc>
                <a:spcPct val="150000"/>
              </a:lnSpc>
              <a:buChar char="•"/>
            </a:pPr>
            <a:r>
              <a:rPr lang="en-US" b="0" i="0">
                <a:solidFill>
                  <a:srgbClr val="212121"/>
                </a:solidFill>
                <a:effectLst/>
                <a:highlight>
                  <a:srgbClr val="FFFFFF"/>
                </a:highlight>
                <a:latin typeface="Roboto Slab"/>
                <a:ea typeface="Roboto Slab"/>
                <a:cs typeface="Roboto Slab"/>
              </a:rPr>
              <a:t>Enter the bank details of your Italian current account in your </a:t>
            </a:r>
            <a:r>
              <a:rPr lang="en-US" b="1" i="0" u="none" strike="noStrike">
                <a:solidFill>
                  <a:srgbClr val="212121"/>
                </a:solidFill>
                <a:effectLst/>
                <a:highlight>
                  <a:srgbClr val="FFFFFF"/>
                </a:highlight>
                <a:latin typeface="Roboto Slab"/>
                <a:ea typeface="Roboto Slab"/>
                <a:cs typeface="Roboto Slab"/>
                <a:hlinkClick r:id="rId2"/>
              </a:rPr>
              <a:t>Area riservata</a:t>
            </a:r>
            <a:r>
              <a:rPr lang="en-US" b="0" i="0">
                <a:solidFill>
                  <a:srgbClr val="212121"/>
                </a:solidFill>
                <a:effectLst/>
                <a:highlight>
                  <a:srgbClr val="FFFFFF"/>
                </a:highlight>
                <a:latin typeface="Roboto Slab"/>
                <a:ea typeface="Roboto Slab"/>
                <a:cs typeface="Roboto Slab"/>
              </a:rPr>
              <a:t>.</a:t>
            </a:r>
            <a:endParaRPr lang="it-IT"/>
          </a:p>
          <a:p>
            <a:pPr marL="50800" indent="0" algn="l">
              <a:lnSpc>
                <a:spcPct val="150000"/>
              </a:lnSpc>
            </a:pPr>
            <a:r>
              <a:rPr lang="en-US" b="1">
                <a:solidFill>
                  <a:srgbClr val="B2284B"/>
                </a:solidFill>
                <a:highlight>
                  <a:srgbClr val="FFFFFF"/>
                </a:highlight>
                <a:latin typeface="Roboto Slab"/>
                <a:ea typeface="Roboto Slab"/>
                <a:cs typeface="Roboto Slab"/>
              </a:rPr>
              <a:t>  </a:t>
            </a:r>
            <a:r>
              <a:rPr lang="en-US" b="1" i="0">
                <a:solidFill>
                  <a:srgbClr val="B2284B"/>
                </a:solidFill>
                <a:effectLst/>
                <a:highlight>
                  <a:srgbClr val="FFFFFF"/>
                </a:highlight>
                <a:latin typeface="Roboto Slab"/>
                <a:ea typeface="Roboto Slab"/>
                <a:cs typeface="Roboto Slab"/>
              </a:rPr>
              <a:t>Path: </a:t>
            </a:r>
            <a:r>
              <a:rPr lang="en-US" b="1" i="0" u="sng">
                <a:solidFill>
                  <a:srgbClr val="B2284B"/>
                </a:solidFill>
                <a:effectLst/>
                <a:highlight>
                  <a:srgbClr val="FFFFFF"/>
                </a:highlight>
                <a:latin typeface="Roboto Slab"/>
                <a:ea typeface="Roboto Slab"/>
                <a:cs typeface="Roboto Slab"/>
              </a:rPr>
              <a:t>Home&gt;Personal Information&gt;Enter/Modify refund data</a:t>
            </a:r>
            <a:endParaRPr lang="en-US" b="1" i="0">
              <a:solidFill>
                <a:srgbClr val="B2284B"/>
              </a:solidFill>
              <a:effectLst/>
              <a:highlight>
                <a:srgbClr val="FFFFFF"/>
              </a:highlight>
              <a:latin typeface="Roboto Slab"/>
              <a:ea typeface="Roboto Slab"/>
              <a:cs typeface="Roboto Slab"/>
            </a:endParaRPr>
          </a:p>
          <a:p>
            <a:pPr algn="l">
              <a:lnSpc>
                <a:spcPct val="150000"/>
              </a:lnSpc>
              <a:buChar char="•"/>
            </a:pPr>
            <a:r>
              <a:rPr lang="en-US" b="1" i="0">
                <a:effectLst/>
                <a:highlight>
                  <a:srgbClr val="FFFFFF"/>
                </a:highlight>
                <a:latin typeface="Roboto Slab"/>
                <a:ea typeface="Roboto Slab"/>
                <a:cs typeface="Roboto Slab"/>
              </a:rPr>
              <a:t>If you have a foreign</a:t>
            </a:r>
            <a:r>
              <a:rPr lang="en-US" b="1">
                <a:highlight>
                  <a:srgbClr val="FFFFFF"/>
                </a:highlight>
                <a:latin typeface="Roboto Slab"/>
                <a:ea typeface="Roboto Slab"/>
                <a:cs typeface="Roboto Slab"/>
              </a:rPr>
              <a:t> bank</a:t>
            </a:r>
            <a:r>
              <a:rPr lang="en-US" b="1" i="0">
                <a:effectLst/>
                <a:highlight>
                  <a:srgbClr val="FFFFFF"/>
                </a:highlight>
                <a:latin typeface="Roboto Slab"/>
                <a:ea typeface="Roboto Slab"/>
                <a:cs typeface="Roboto Slab"/>
              </a:rPr>
              <a:t> account</a:t>
            </a:r>
            <a:r>
              <a:rPr lang="en-US" b="1">
                <a:highlight>
                  <a:srgbClr val="FFFFFF"/>
                </a:highlight>
                <a:latin typeface="Roboto Slab"/>
                <a:ea typeface="Roboto Slab"/>
                <a:cs typeface="Roboto Slab"/>
              </a:rPr>
              <a:t>: </a:t>
            </a:r>
            <a:r>
              <a:rPr lang="en-US">
                <a:solidFill>
                  <a:srgbClr val="212121"/>
                </a:solidFill>
                <a:highlight>
                  <a:srgbClr val="FFFFFF"/>
                </a:highlight>
                <a:latin typeface="Roboto Slab"/>
                <a:ea typeface="Roboto Slab"/>
                <a:cs typeface="Roboto Slab"/>
              </a:rPr>
              <a:t>contact the International Mobility Office: </a:t>
            </a:r>
            <a:r>
              <a:rPr lang="en-US">
                <a:solidFill>
                  <a:srgbClr val="0070C0"/>
                </a:solidFill>
                <a:highlight>
                  <a:srgbClr val="FFFFFF"/>
                </a:highlight>
                <a:latin typeface="Roboto Slab"/>
                <a:ea typeface="Roboto Slab"/>
              </a:rPr>
              <a:t>train</a:t>
            </a:r>
            <a:r>
              <a:rPr lang="en-US">
                <a:solidFill>
                  <a:srgbClr val="0070C0"/>
                </a:solidFill>
                <a:highlight>
                  <a:srgbClr val="FFFFFF"/>
                </a:highlight>
                <a:latin typeface="Roboto Slab"/>
                <a:ea typeface="Roboto Slab"/>
                <a:cs typeface="Segoe UI"/>
              </a:rPr>
              <a:t>.erasmus@unipv.it</a:t>
            </a:r>
            <a:br>
              <a:rPr lang="en-US">
                <a:highlight>
                  <a:srgbClr val="FFFFFF"/>
                </a:highlight>
                <a:latin typeface="Roboto Slab"/>
                <a:ea typeface="Roboto Slab"/>
                <a:cs typeface="Roboto Slab"/>
              </a:rPr>
            </a:br>
            <a:endParaRPr lang="en-US">
              <a:highlight>
                <a:srgbClr val="FFFFFF"/>
              </a:highlight>
              <a:latin typeface="Segoe UI"/>
              <a:ea typeface="Roboto Slab"/>
              <a:cs typeface="Segoe UI"/>
            </a:endParaRPr>
          </a:p>
          <a:p>
            <a:pPr algn="l">
              <a:lnSpc>
                <a:spcPct val="150000"/>
              </a:lnSpc>
            </a:pPr>
            <a:endParaRPr lang="it-IT">
              <a:highlight>
                <a:srgbClr val="FFFFFF"/>
              </a:highlight>
              <a:latin typeface="Roboto Slab"/>
              <a:ea typeface="Roboto Slab"/>
              <a:cs typeface="Roboto Slab"/>
            </a:endParaRPr>
          </a:p>
          <a:p>
            <a:pPr algn="l">
              <a:lnSpc>
                <a:spcPct val="150000"/>
              </a:lnSpc>
            </a:pPr>
            <a:endParaRPr lang="en-US" b="1" i="0">
              <a:effectLst/>
              <a:highlight>
                <a:srgbClr val="FFFFFF"/>
              </a:highlight>
              <a:latin typeface="Roboto Slab"/>
              <a:ea typeface="Roboto Slab"/>
              <a:cs typeface="Roboto Slab"/>
            </a:endParaRPr>
          </a:p>
          <a:p>
            <a:pPr algn="l">
              <a:lnSpc>
                <a:spcPct val="150000"/>
              </a:lnSpc>
            </a:pPr>
            <a:endParaRPr lang="en-US" b="0" i="0">
              <a:solidFill>
                <a:srgbClr val="212121"/>
              </a:solidFill>
              <a:effectLst/>
              <a:highlight>
                <a:srgbClr val="FFFFFF"/>
              </a:highlight>
              <a:latin typeface="Roboto Slab"/>
              <a:ea typeface="Roboto Slab"/>
              <a:cs typeface="Roboto Slab"/>
            </a:endParaRPr>
          </a:p>
          <a:p>
            <a:pPr algn="l">
              <a:lnSpc>
                <a:spcPct val="150000"/>
              </a:lnSpc>
            </a:pPr>
            <a:endParaRPr lang="it-IT">
              <a:latin typeface="Roboto Slab"/>
              <a:ea typeface="Roboto Slab"/>
              <a:cs typeface="Roboto Slab"/>
            </a:endParaRPr>
          </a:p>
        </p:txBody>
      </p:sp>
      <p:sp>
        <p:nvSpPr>
          <p:cNvPr id="7" name="CasellaDiTesto 6">
            <a:extLst>
              <a:ext uri="{FF2B5EF4-FFF2-40B4-BE49-F238E27FC236}">
                <a16:creationId xmlns:a16="http://schemas.microsoft.com/office/drawing/2014/main" id="{6A5C9379-EDDB-FECA-4509-4D0F61FD2630}"/>
              </a:ext>
            </a:extLst>
          </p:cNvPr>
          <p:cNvSpPr txBox="1"/>
          <p:nvPr/>
        </p:nvSpPr>
        <p:spPr>
          <a:xfrm>
            <a:off x="871232" y="4973331"/>
            <a:ext cx="9448206" cy="461665"/>
          </a:xfrm>
          <a:prstGeom prst="rect">
            <a:avLst/>
          </a:prstGeom>
          <a:noFill/>
        </p:spPr>
        <p:txBody>
          <a:bodyPr wrap="square" lIns="91440" tIns="45720" rIns="91440" bIns="45720" rtlCol="0" anchor="t">
            <a:spAutoFit/>
          </a:bodyPr>
          <a:lstStyle/>
          <a:p>
            <a:r>
              <a:rPr lang="it-IT" sz="2400" b="1">
                <a:solidFill>
                  <a:srgbClr val="B2284B"/>
                </a:solidFill>
                <a:latin typeface="Roboto Slab"/>
                <a:ea typeface="Roboto Slab"/>
                <a:cs typeface="Roboto Slab"/>
              </a:rPr>
              <a:t>NB</a:t>
            </a:r>
            <a:r>
              <a:rPr lang="it-IT" sz="2400">
                <a:latin typeface="Roboto Slab"/>
                <a:ea typeface="Roboto Slab"/>
                <a:cs typeface="Roboto Slab"/>
              </a:rPr>
              <a:t>: </a:t>
            </a:r>
            <a:r>
              <a:rPr lang="it-IT" sz="2400" err="1">
                <a:latin typeface="Roboto Slab"/>
                <a:ea typeface="Roboto Slab"/>
                <a:cs typeface="Roboto Slab"/>
              </a:rPr>
              <a:t>you</a:t>
            </a:r>
            <a:r>
              <a:rPr lang="it-IT" sz="2400">
                <a:latin typeface="Roboto Slab"/>
                <a:ea typeface="Roboto Slab"/>
                <a:cs typeface="Roboto Slab"/>
              </a:rPr>
              <a:t> must be the account holder or the joint account holder!!</a:t>
            </a:r>
            <a:endParaRPr lang="it-IT" sz="2400">
              <a:latin typeface="Roboto Slab" pitchFamily="2" charset="0"/>
              <a:ea typeface="Roboto Slab" pitchFamily="2" charset="0"/>
              <a:cs typeface="Roboto Slab" pitchFamily="2" charset="0"/>
            </a:endParaRPr>
          </a:p>
        </p:txBody>
      </p:sp>
    </p:spTree>
    <p:extLst>
      <p:ext uri="{BB962C8B-B14F-4D97-AF65-F5344CB8AC3E}">
        <p14:creationId xmlns:p14="http://schemas.microsoft.com/office/powerpoint/2010/main" val="39597715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B1B6A53-8056-F3CB-7E09-1F200FAC64DA}"/>
              </a:ext>
            </a:extLst>
          </p:cNvPr>
          <p:cNvSpPr>
            <a:spLocks noGrp="1"/>
          </p:cNvSpPr>
          <p:nvPr>
            <p:ph type="ctrTitle"/>
          </p:nvPr>
        </p:nvSpPr>
        <p:spPr>
          <a:xfrm>
            <a:off x="1524000" y="485940"/>
            <a:ext cx="9144000" cy="538187"/>
          </a:xfrm>
        </p:spPr>
        <p:txBody>
          <a:bodyPr>
            <a:normAutofit fontScale="90000"/>
          </a:bodyPr>
          <a:lstStyle/>
          <a:p>
            <a:r>
              <a:rPr lang="it-IT" err="1">
                <a:solidFill>
                  <a:srgbClr val="C00000"/>
                </a:solidFill>
                <a:latin typeface="Roboto Slab" pitchFamily="2" charset="0"/>
                <a:ea typeface="Roboto Slab" pitchFamily="2" charset="0"/>
                <a:cs typeface="Roboto Slab" pitchFamily="2" charset="0"/>
              </a:rPr>
              <a:t>Going</a:t>
            </a:r>
            <a:r>
              <a:rPr lang="it-IT">
                <a:solidFill>
                  <a:srgbClr val="C00000"/>
                </a:solidFill>
                <a:latin typeface="Roboto Slab" pitchFamily="2" charset="0"/>
                <a:ea typeface="Roboto Slab" pitchFamily="2" charset="0"/>
                <a:cs typeface="Roboto Slab" pitchFamily="2" charset="0"/>
              </a:rPr>
              <a:t> to </a:t>
            </a:r>
            <a:r>
              <a:rPr lang="it-IT" err="1">
                <a:solidFill>
                  <a:srgbClr val="C00000"/>
                </a:solidFill>
                <a:latin typeface="Roboto Slab" pitchFamily="2" charset="0"/>
                <a:ea typeface="Roboto Slab" pitchFamily="2" charset="0"/>
                <a:cs typeface="Roboto Slab" pitchFamily="2" charset="0"/>
              </a:rPr>
              <a:t>Switzerland</a:t>
            </a:r>
            <a:r>
              <a:rPr lang="it-IT">
                <a:solidFill>
                  <a:srgbClr val="C00000"/>
                </a:solidFill>
                <a:latin typeface="Roboto Slab" pitchFamily="2" charset="0"/>
                <a:ea typeface="Roboto Slab" pitchFamily="2" charset="0"/>
                <a:cs typeface="Roboto Slab" pitchFamily="2" charset="0"/>
              </a:rPr>
              <a:t>?</a:t>
            </a:r>
          </a:p>
        </p:txBody>
      </p:sp>
      <p:sp>
        <p:nvSpPr>
          <p:cNvPr id="3" name="Sottotitolo 2">
            <a:extLst>
              <a:ext uri="{FF2B5EF4-FFF2-40B4-BE49-F238E27FC236}">
                <a16:creationId xmlns:a16="http://schemas.microsoft.com/office/drawing/2014/main" id="{F20D2FFC-6E2D-1C3A-B7CE-4E3DBE395F91}"/>
              </a:ext>
            </a:extLst>
          </p:cNvPr>
          <p:cNvSpPr>
            <a:spLocks noGrp="1"/>
          </p:cNvSpPr>
          <p:nvPr>
            <p:ph type="subTitle" idx="1"/>
          </p:nvPr>
        </p:nvSpPr>
        <p:spPr>
          <a:xfrm>
            <a:off x="1524000" y="1173392"/>
            <a:ext cx="9144000" cy="538187"/>
          </a:xfrm>
        </p:spPr>
        <p:txBody>
          <a:bodyPr>
            <a:normAutofit lnSpcReduction="10000"/>
          </a:bodyPr>
          <a:lstStyle/>
          <a:p>
            <a:r>
              <a:rPr lang="it-IT">
                <a:latin typeface="Roboto Slab" pitchFamily="2" charset="0"/>
                <a:ea typeface="Roboto Slab" pitchFamily="2" charset="0"/>
                <a:cs typeface="Roboto Slab" pitchFamily="2" charset="0"/>
              </a:rPr>
              <a:t>Swiss European Mobility Programme</a:t>
            </a:r>
          </a:p>
        </p:txBody>
      </p:sp>
      <p:sp>
        <p:nvSpPr>
          <p:cNvPr id="4" name="CasellaDiTesto 3">
            <a:extLst>
              <a:ext uri="{FF2B5EF4-FFF2-40B4-BE49-F238E27FC236}">
                <a16:creationId xmlns:a16="http://schemas.microsoft.com/office/drawing/2014/main" id="{6A5605E3-AFEA-A416-CAAF-A43011409A74}"/>
              </a:ext>
            </a:extLst>
          </p:cNvPr>
          <p:cNvSpPr txBox="1"/>
          <p:nvPr/>
        </p:nvSpPr>
        <p:spPr>
          <a:xfrm>
            <a:off x="1799539" y="2157984"/>
            <a:ext cx="8653882" cy="1631216"/>
          </a:xfrm>
          <a:prstGeom prst="rect">
            <a:avLst/>
          </a:prstGeom>
          <a:noFill/>
        </p:spPr>
        <p:txBody>
          <a:bodyPr wrap="square" rtlCol="0">
            <a:spAutoFit/>
          </a:bodyPr>
          <a:lstStyle/>
          <a:p>
            <a:pPr marL="342900" indent="-342900">
              <a:buFont typeface="Wingdings" panose="05000000000000000000" pitchFamily="2" charset="2"/>
              <a:buChar char="v"/>
            </a:pPr>
            <a:r>
              <a:rPr lang="it-IT" sz="2000">
                <a:latin typeface="Roboto Slab" pitchFamily="2" charset="0"/>
                <a:ea typeface="Roboto Slab" pitchFamily="2" charset="0"/>
                <a:cs typeface="Roboto Slab" pitchFamily="2" charset="0"/>
              </a:rPr>
              <a:t>The Swiss programme </a:t>
            </a:r>
            <a:r>
              <a:rPr lang="it-IT" sz="2000" err="1">
                <a:latin typeface="Roboto Slab" pitchFamily="2" charset="0"/>
                <a:ea typeface="Roboto Slab" pitchFamily="2" charset="0"/>
                <a:cs typeface="Roboto Slab" pitchFamily="2" charset="0"/>
              </a:rPr>
              <a:t>provides</a:t>
            </a:r>
            <a:r>
              <a:rPr lang="it-IT" sz="2000">
                <a:latin typeface="Roboto Slab" pitchFamily="2" charset="0"/>
                <a:ea typeface="Roboto Slab" pitchFamily="2" charset="0"/>
                <a:cs typeface="Roboto Slab" pitchFamily="2" charset="0"/>
              </a:rPr>
              <a:t> a </a:t>
            </a:r>
            <a:r>
              <a:rPr lang="it-IT" sz="2000" err="1">
                <a:latin typeface="Roboto Slab" pitchFamily="2" charset="0"/>
                <a:ea typeface="Roboto Slab" pitchFamily="2" charset="0"/>
                <a:cs typeface="Roboto Slab" pitchFamily="2" charset="0"/>
              </a:rPr>
              <a:t>scholarship</a:t>
            </a:r>
            <a:endParaRPr lang="it-IT" sz="2000">
              <a:latin typeface="Roboto Slab" pitchFamily="2" charset="0"/>
              <a:ea typeface="Roboto Slab" pitchFamily="2" charset="0"/>
              <a:cs typeface="Roboto Slab" pitchFamily="2" charset="0"/>
            </a:endParaRPr>
          </a:p>
          <a:p>
            <a:pPr marL="342900" indent="-342900">
              <a:buFont typeface="Wingdings" panose="05000000000000000000" pitchFamily="2" charset="2"/>
              <a:buChar char="v"/>
            </a:pPr>
            <a:endParaRPr lang="it-IT" sz="2000">
              <a:latin typeface="Roboto Slab" pitchFamily="2" charset="0"/>
              <a:ea typeface="Roboto Slab" pitchFamily="2" charset="0"/>
              <a:cs typeface="Roboto Slab" pitchFamily="2" charset="0"/>
            </a:endParaRPr>
          </a:p>
          <a:p>
            <a:pPr marL="342900" indent="-342900">
              <a:buFont typeface="Wingdings" panose="05000000000000000000" pitchFamily="2" charset="2"/>
              <a:buChar char="v"/>
            </a:pPr>
            <a:r>
              <a:rPr lang="it-IT" sz="2000">
                <a:latin typeface="Roboto Slab" pitchFamily="2" charset="0"/>
                <a:ea typeface="Roboto Slab" pitchFamily="2" charset="0"/>
                <a:cs typeface="Roboto Slab" pitchFamily="2" charset="0"/>
              </a:rPr>
              <a:t>SEMP </a:t>
            </a:r>
            <a:r>
              <a:rPr lang="it-IT" sz="2000" err="1">
                <a:latin typeface="Roboto Slab" pitchFamily="2" charset="0"/>
                <a:ea typeface="Roboto Slab" pitchFamily="2" charset="0"/>
                <a:cs typeface="Roboto Slab" pitchFamily="2" charset="0"/>
              </a:rPr>
              <a:t>scholarship</a:t>
            </a:r>
            <a:r>
              <a:rPr lang="it-IT" sz="2000">
                <a:latin typeface="Roboto Slab" pitchFamily="2" charset="0"/>
                <a:ea typeface="Roboto Slab" pitchFamily="2" charset="0"/>
                <a:cs typeface="Roboto Slab" pitchFamily="2" charset="0"/>
              </a:rPr>
              <a:t> </a:t>
            </a:r>
            <a:r>
              <a:rPr lang="it-IT" sz="2000" err="1">
                <a:latin typeface="Roboto Slab" pitchFamily="2" charset="0"/>
                <a:ea typeface="Roboto Slab" pitchFamily="2" charset="0"/>
                <a:cs typeface="Roboto Slab" pitchFamily="2" charset="0"/>
              </a:rPr>
              <a:t>isn’t</a:t>
            </a:r>
            <a:r>
              <a:rPr lang="it-IT" sz="2000">
                <a:latin typeface="Roboto Slab" pitchFamily="2" charset="0"/>
                <a:ea typeface="Roboto Slab" pitchFamily="2" charset="0"/>
                <a:cs typeface="Roboto Slab" pitchFamily="2" charset="0"/>
              </a:rPr>
              <a:t> </a:t>
            </a:r>
            <a:r>
              <a:rPr lang="it-IT" sz="2000" err="1">
                <a:latin typeface="Roboto Slab" pitchFamily="2" charset="0"/>
                <a:ea typeface="Roboto Slab" pitchFamily="2" charset="0"/>
                <a:cs typeface="Roboto Slab" pitchFamily="2" charset="0"/>
              </a:rPr>
              <a:t>compatible</a:t>
            </a:r>
            <a:r>
              <a:rPr lang="it-IT" sz="2000">
                <a:latin typeface="Roboto Slab" pitchFamily="2" charset="0"/>
                <a:ea typeface="Roboto Slab" pitchFamily="2" charset="0"/>
                <a:cs typeface="Roboto Slab" pitchFamily="2" charset="0"/>
              </a:rPr>
              <a:t> with the Erasmus </a:t>
            </a:r>
            <a:r>
              <a:rPr lang="it-IT" sz="2000" err="1">
                <a:latin typeface="Roboto Slab" pitchFamily="2" charset="0"/>
                <a:ea typeface="Roboto Slab" pitchFamily="2" charset="0"/>
                <a:cs typeface="Roboto Slab" pitchFamily="2" charset="0"/>
              </a:rPr>
              <a:t>grant</a:t>
            </a:r>
            <a:endParaRPr lang="it-IT" sz="2000">
              <a:latin typeface="Roboto Slab" pitchFamily="2" charset="0"/>
              <a:ea typeface="Roboto Slab" pitchFamily="2" charset="0"/>
              <a:cs typeface="Roboto Slab" pitchFamily="2" charset="0"/>
            </a:endParaRPr>
          </a:p>
          <a:p>
            <a:pPr marL="342900" indent="-342900">
              <a:buFont typeface="Wingdings" panose="05000000000000000000" pitchFamily="2" charset="2"/>
              <a:buChar char="v"/>
            </a:pPr>
            <a:endParaRPr lang="it-IT" sz="2000">
              <a:latin typeface="Roboto Slab" pitchFamily="2" charset="0"/>
              <a:ea typeface="Roboto Slab" pitchFamily="2" charset="0"/>
              <a:cs typeface="Roboto Slab" pitchFamily="2" charset="0"/>
            </a:endParaRPr>
          </a:p>
          <a:p>
            <a:pPr marL="342900" indent="-342900">
              <a:buFont typeface="Wingdings" panose="05000000000000000000" pitchFamily="2" charset="2"/>
              <a:buChar char="v"/>
            </a:pPr>
            <a:r>
              <a:rPr lang="it-IT" sz="2000" err="1">
                <a:latin typeface="Roboto Slab" pitchFamily="2" charset="0"/>
                <a:ea typeface="Roboto Slab" pitchFamily="2" charset="0"/>
                <a:cs typeface="Roboto Slab" pitchFamily="2" charset="0"/>
              </a:rPr>
              <a:t>Fill</a:t>
            </a:r>
            <a:r>
              <a:rPr lang="it-IT" sz="2000">
                <a:latin typeface="Roboto Slab" pitchFamily="2" charset="0"/>
                <a:ea typeface="Roboto Slab" pitchFamily="2" charset="0"/>
                <a:cs typeface="Roboto Slab" pitchFamily="2" charset="0"/>
              </a:rPr>
              <a:t> out the Self </a:t>
            </a:r>
            <a:r>
              <a:rPr lang="it-IT" sz="2000" err="1">
                <a:latin typeface="Roboto Slab" pitchFamily="2" charset="0"/>
                <a:ea typeface="Roboto Slab" pitchFamily="2" charset="0"/>
                <a:cs typeface="Roboto Slab" pitchFamily="2" charset="0"/>
              </a:rPr>
              <a:t>declaration</a:t>
            </a:r>
            <a:endParaRPr lang="it-IT" sz="2000">
              <a:latin typeface="Roboto Slab" pitchFamily="2" charset="0"/>
              <a:ea typeface="Roboto Slab" pitchFamily="2" charset="0"/>
              <a:cs typeface="Roboto Slab" pitchFamily="2" charset="0"/>
            </a:endParaRPr>
          </a:p>
        </p:txBody>
      </p:sp>
    </p:spTree>
    <p:extLst>
      <p:ext uri="{BB962C8B-B14F-4D97-AF65-F5344CB8AC3E}">
        <p14:creationId xmlns:p14="http://schemas.microsoft.com/office/powerpoint/2010/main" val="4500928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88B21B2-FACB-3AA9-0B53-0F9EB7822DEF}"/>
              </a:ext>
            </a:extLst>
          </p:cNvPr>
          <p:cNvSpPr>
            <a:spLocks noGrp="1"/>
          </p:cNvSpPr>
          <p:nvPr>
            <p:ph type="ctrTitle"/>
          </p:nvPr>
        </p:nvSpPr>
        <p:spPr>
          <a:xfrm>
            <a:off x="704490" y="203184"/>
            <a:ext cx="10484526" cy="1024129"/>
          </a:xfrm>
        </p:spPr>
        <p:txBody>
          <a:bodyPr>
            <a:noAutofit/>
          </a:bodyPr>
          <a:lstStyle/>
          <a:p>
            <a:r>
              <a:rPr lang="it-IT" sz="4400" b="1">
                <a:solidFill>
                  <a:srgbClr val="B2284B"/>
                </a:solidFill>
                <a:latin typeface="Roboto Slab"/>
                <a:ea typeface="Roboto Slab"/>
                <a:cs typeface="Roboto Slab"/>
              </a:rPr>
              <a:t>IF YOU LEAVE AFTER GRADUATING:</a:t>
            </a:r>
          </a:p>
        </p:txBody>
      </p:sp>
      <p:sp>
        <p:nvSpPr>
          <p:cNvPr id="3" name="Sottotitolo 2">
            <a:extLst>
              <a:ext uri="{FF2B5EF4-FFF2-40B4-BE49-F238E27FC236}">
                <a16:creationId xmlns:a16="http://schemas.microsoft.com/office/drawing/2014/main" id="{6DD64077-287B-2757-0A11-3D54B6813876}"/>
              </a:ext>
            </a:extLst>
          </p:cNvPr>
          <p:cNvSpPr>
            <a:spLocks noGrp="1"/>
          </p:cNvSpPr>
          <p:nvPr>
            <p:ph type="subTitle" idx="1"/>
          </p:nvPr>
        </p:nvSpPr>
        <p:spPr>
          <a:xfrm>
            <a:off x="1524000" y="1448773"/>
            <a:ext cx="9144000" cy="4391587"/>
          </a:xfrm>
        </p:spPr>
        <p:txBody>
          <a:bodyPr/>
          <a:lstStyle/>
          <a:p>
            <a:pPr algn="l">
              <a:buFont typeface="Arial" panose="020B0604020202020204" pitchFamily="34" charset="0"/>
              <a:buChar char="•"/>
            </a:pPr>
            <a:r>
              <a:rPr lang="it-IT" err="1">
                <a:latin typeface="Roboto Slab" pitchFamily="2" charset="0"/>
                <a:ea typeface="Roboto Slab" pitchFamily="2" charset="0"/>
                <a:cs typeface="Roboto Slab" pitchFamily="2" charset="0"/>
              </a:rPr>
              <a:t>You’re</a:t>
            </a:r>
            <a:r>
              <a:rPr lang="it-IT">
                <a:latin typeface="Roboto Slab" pitchFamily="2" charset="0"/>
                <a:ea typeface="Roboto Slab" pitchFamily="2" charset="0"/>
                <a:cs typeface="Roboto Slab" pitchFamily="2" charset="0"/>
              </a:rPr>
              <a:t> </a:t>
            </a:r>
            <a:r>
              <a:rPr lang="it-IT" err="1">
                <a:latin typeface="Roboto Slab" pitchFamily="2" charset="0"/>
                <a:ea typeface="Roboto Slab" pitchFamily="2" charset="0"/>
                <a:cs typeface="Roboto Slab" pitchFamily="2" charset="0"/>
              </a:rPr>
              <a:t>not</a:t>
            </a:r>
            <a:r>
              <a:rPr lang="it-IT">
                <a:latin typeface="Roboto Slab" pitchFamily="2" charset="0"/>
                <a:ea typeface="Roboto Slab" pitchFamily="2" charset="0"/>
                <a:cs typeface="Roboto Slab" pitchFamily="2" charset="0"/>
              </a:rPr>
              <a:t> </a:t>
            </a:r>
            <a:r>
              <a:rPr lang="it-IT" err="1">
                <a:latin typeface="Roboto Slab" pitchFamily="2" charset="0"/>
                <a:ea typeface="Roboto Slab" pitchFamily="2" charset="0"/>
                <a:cs typeface="Roboto Slab" pitchFamily="2" charset="0"/>
              </a:rPr>
              <a:t>required</a:t>
            </a:r>
            <a:r>
              <a:rPr lang="it-IT">
                <a:latin typeface="Roboto Slab" pitchFamily="2" charset="0"/>
                <a:ea typeface="Roboto Slab" pitchFamily="2" charset="0"/>
                <a:cs typeface="Roboto Slab" pitchFamily="2" charset="0"/>
              </a:rPr>
              <a:t> to indicate the credits in the learning agreement</a:t>
            </a:r>
          </a:p>
          <a:p>
            <a:pPr algn="l">
              <a:buFont typeface="Arial" panose="020B0604020202020204" pitchFamily="34" charset="0"/>
              <a:buChar char="•"/>
            </a:pPr>
            <a:r>
              <a:rPr lang="it-IT">
                <a:latin typeface="Roboto Slab" pitchFamily="2" charset="0"/>
                <a:ea typeface="Roboto Slab" pitchFamily="2" charset="0"/>
                <a:cs typeface="Roboto Slab" pitchFamily="2" charset="0"/>
              </a:rPr>
              <a:t>Still </a:t>
            </a:r>
            <a:r>
              <a:rPr lang="it-IT" err="1">
                <a:latin typeface="Roboto Slab" pitchFamily="2" charset="0"/>
                <a:ea typeface="Roboto Slab" pitchFamily="2" charset="0"/>
                <a:cs typeface="Roboto Slab" pitchFamily="2" charset="0"/>
              </a:rPr>
              <a:t>required</a:t>
            </a:r>
            <a:r>
              <a:rPr lang="it-IT">
                <a:latin typeface="Roboto Slab" pitchFamily="2" charset="0"/>
                <a:ea typeface="Roboto Slab" pitchFamily="2" charset="0"/>
                <a:cs typeface="Roboto Slab" pitchFamily="2" charset="0"/>
              </a:rPr>
              <a:t> to </a:t>
            </a:r>
            <a:r>
              <a:rPr lang="it-IT" err="1">
                <a:latin typeface="Roboto Slab" pitchFamily="2" charset="0"/>
                <a:ea typeface="Roboto Slab" pitchFamily="2" charset="0"/>
                <a:cs typeface="Roboto Slab" pitchFamily="2" charset="0"/>
              </a:rPr>
              <a:t>submit</a:t>
            </a:r>
            <a:r>
              <a:rPr lang="it-IT">
                <a:latin typeface="Roboto Slab" pitchFamily="2" charset="0"/>
                <a:ea typeface="Roboto Slab" pitchFamily="2" charset="0"/>
                <a:cs typeface="Roboto Slab" pitchFamily="2" charset="0"/>
              </a:rPr>
              <a:t> the </a:t>
            </a:r>
            <a:r>
              <a:rPr lang="it-IT" err="1">
                <a:latin typeface="Roboto Slab" pitchFamily="2" charset="0"/>
                <a:ea typeface="Roboto Slab" pitchFamily="2" charset="0"/>
                <a:cs typeface="Roboto Slab" pitchFamily="2" charset="0"/>
              </a:rPr>
              <a:t>Upon</a:t>
            </a:r>
            <a:r>
              <a:rPr lang="it-IT">
                <a:latin typeface="Roboto Slab" pitchFamily="2" charset="0"/>
                <a:ea typeface="Roboto Slab" pitchFamily="2" charset="0"/>
                <a:cs typeface="Roboto Slab" pitchFamily="2" charset="0"/>
              </a:rPr>
              <a:t> </a:t>
            </a:r>
            <a:r>
              <a:rPr lang="it-IT" err="1">
                <a:latin typeface="Roboto Slab" pitchFamily="2" charset="0"/>
                <a:ea typeface="Roboto Slab" pitchFamily="2" charset="0"/>
                <a:cs typeface="Roboto Slab" pitchFamily="2" charset="0"/>
              </a:rPr>
              <a:t>return</a:t>
            </a:r>
            <a:r>
              <a:rPr lang="it-IT">
                <a:latin typeface="Roboto Slab" pitchFamily="2" charset="0"/>
                <a:ea typeface="Roboto Slab" pitchFamily="2" charset="0"/>
                <a:cs typeface="Roboto Slab" pitchFamily="2" charset="0"/>
              </a:rPr>
              <a:t> </a:t>
            </a:r>
            <a:r>
              <a:rPr lang="it-IT" err="1">
                <a:latin typeface="Roboto Slab" pitchFamily="2" charset="0"/>
                <a:ea typeface="Roboto Slab" pitchFamily="2" charset="0"/>
                <a:cs typeface="Roboto Slab" pitchFamily="2" charset="0"/>
              </a:rPr>
              <a:t>documents</a:t>
            </a:r>
            <a:r>
              <a:rPr lang="it-IT">
                <a:latin typeface="Roboto Slab" pitchFamily="2" charset="0"/>
                <a:ea typeface="Roboto Slab" pitchFamily="2" charset="0"/>
                <a:cs typeface="Roboto Slab" pitchFamily="2" charset="0"/>
              </a:rPr>
              <a:t>: Traineeship Certificate and </a:t>
            </a:r>
            <a:r>
              <a:rPr lang="it-IT" err="1">
                <a:latin typeface="Roboto Slab" pitchFamily="2" charset="0"/>
                <a:ea typeface="Roboto Slab" pitchFamily="2" charset="0"/>
                <a:cs typeface="Roboto Slab" pitchFamily="2" charset="0"/>
              </a:rPr>
              <a:t>final</a:t>
            </a:r>
            <a:r>
              <a:rPr lang="it-IT">
                <a:latin typeface="Roboto Slab" pitchFamily="2" charset="0"/>
                <a:ea typeface="Roboto Slab" pitchFamily="2" charset="0"/>
                <a:cs typeface="Roboto Slab" pitchFamily="2" charset="0"/>
              </a:rPr>
              <a:t> report</a:t>
            </a:r>
          </a:p>
          <a:p>
            <a:pPr algn="l">
              <a:buFont typeface="Arial" panose="020B0604020202020204" pitchFamily="34" charset="0"/>
              <a:buChar char="•"/>
            </a:pPr>
            <a:r>
              <a:rPr lang="it-IT" err="1">
                <a:latin typeface="Roboto Slab" pitchFamily="2" charset="0"/>
                <a:ea typeface="Roboto Slab" pitchFamily="2" charset="0"/>
                <a:cs typeface="Roboto Slab" pitchFamily="2" charset="0"/>
              </a:rPr>
              <a:t>You</a:t>
            </a:r>
            <a:r>
              <a:rPr lang="it-IT">
                <a:latin typeface="Roboto Slab" pitchFamily="2" charset="0"/>
                <a:ea typeface="Roboto Slab" pitchFamily="2" charset="0"/>
                <a:cs typeface="Roboto Slab" pitchFamily="2" charset="0"/>
              </a:rPr>
              <a:t> are </a:t>
            </a:r>
            <a:r>
              <a:rPr lang="it-IT" err="1">
                <a:latin typeface="Roboto Slab" pitchFamily="2" charset="0"/>
                <a:ea typeface="Roboto Slab" pitchFamily="2" charset="0"/>
                <a:cs typeface="Roboto Slab" pitchFamily="2" charset="0"/>
              </a:rPr>
              <a:t>required</a:t>
            </a:r>
            <a:r>
              <a:rPr lang="it-IT">
                <a:latin typeface="Roboto Slab" pitchFamily="2" charset="0"/>
                <a:ea typeface="Roboto Slab" pitchFamily="2" charset="0"/>
                <a:cs typeface="Roboto Slab" pitchFamily="2" charset="0"/>
              </a:rPr>
              <a:t> to </a:t>
            </a:r>
            <a:r>
              <a:rPr lang="it-IT" err="1">
                <a:latin typeface="Roboto Slab" pitchFamily="2" charset="0"/>
                <a:ea typeface="Roboto Slab" pitchFamily="2" charset="0"/>
                <a:cs typeface="Roboto Slab" pitchFamily="2" charset="0"/>
              </a:rPr>
              <a:t>pay</a:t>
            </a:r>
            <a:r>
              <a:rPr lang="it-IT">
                <a:latin typeface="Roboto Slab" pitchFamily="2" charset="0"/>
                <a:ea typeface="Roboto Slab" pitchFamily="2" charset="0"/>
                <a:cs typeface="Roboto Slab" pitchFamily="2" charset="0"/>
              </a:rPr>
              <a:t> the Integrative Insurance Policy (2€). </a:t>
            </a:r>
            <a:r>
              <a:rPr lang="it-IT" err="1">
                <a:latin typeface="Roboto Slab" pitchFamily="2" charset="0"/>
                <a:ea typeface="Roboto Slab" pitchFamily="2" charset="0"/>
                <a:cs typeface="Roboto Slab" pitchFamily="2" charset="0"/>
              </a:rPr>
              <a:t>Instructions</a:t>
            </a:r>
            <a:r>
              <a:rPr lang="it-IT">
                <a:latin typeface="Roboto Slab" pitchFamily="2" charset="0"/>
                <a:ea typeface="Roboto Slab" pitchFamily="2" charset="0"/>
                <a:cs typeface="Roboto Slab" pitchFamily="2" charset="0"/>
              </a:rPr>
              <a:t> on website</a:t>
            </a:r>
          </a:p>
          <a:p>
            <a:pPr algn="l">
              <a:buFont typeface="Arial" panose="020B0604020202020204" pitchFamily="34" charset="0"/>
              <a:buChar char="•"/>
            </a:pPr>
            <a:endParaRPr lang="it-IT">
              <a:latin typeface="Roboto Slab" pitchFamily="2" charset="0"/>
              <a:ea typeface="Roboto Slab" pitchFamily="2" charset="0"/>
              <a:cs typeface="Roboto Slab" pitchFamily="2" charset="0"/>
            </a:endParaRPr>
          </a:p>
          <a:p>
            <a:pPr algn="l">
              <a:buFont typeface="Arial" panose="020B0604020202020204" pitchFamily="34" charset="0"/>
              <a:buChar char="•"/>
            </a:pPr>
            <a:r>
              <a:rPr lang="it-IT">
                <a:latin typeface="Roboto Slab" pitchFamily="2" charset="0"/>
                <a:ea typeface="Roboto Slab" pitchFamily="2" charset="0"/>
                <a:cs typeface="Roboto Slab" pitchFamily="2" charset="0"/>
              </a:rPr>
              <a:t>Insurance Policies: </a:t>
            </a:r>
          </a:p>
          <a:p>
            <a:pPr lvl="1" algn="l">
              <a:buFont typeface="Arial" panose="020B0604020202020204" pitchFamily="34" charset="0"/>
              <a:buChar char="•"/>
            </a:pPr>
            <a:r>
              <a:rPr lang="it-IT">
                <a:latin typeface="Roboto Slab" pitchFamily="2" charset="0"/>
                <a:ea typeface="Roboto Slab" pitchFamily="2" charset="0"/>
                <a:cs typeface="Roboto Slab" pitchFamily="2" charset="0"/>
              </a:rPr>
              <a:t>CIVIL LIABILITY policy n. 178262860 </a:t>
            </a:r>
            <a:r>
              <a:rPr lang="it-IT" err="1">
                <a:latin typeface="Roboto Slab" pitchFamily="2" charset="0"/>
                <a:ea typeface="Roboto Slab" pitchFamily="2" charset="0"/>
                <a:cs typeface="Roboto Slab" pitchFamily="2" charset="0"/>
              </a:rPr>
              <a:t>stipulated</a:t>
            </a:r>
            <a:r>
              <a:rPr lang="it-IT">
                <a:latin typeface="Roboto Slab" pitchFamily="2" charset="0"/>
                <a:ea typeface="Roboto Slab" pitchFamily="2" charset="0"/>
                <a:cs typeface="Roboto Slab" pitchFamily="2" charset="0"/>
              </a:rPr>
              <a:t> with UNIPOL SAI ASSICURAZIONI</a:t>
            </a:r>
          </a:p>
          <a:p>
            <a:pPr lvl="1" algn="l">
              <a:buFont typeface="Arial" panose="020B0604020202020204" pitchFamily="34" charset="0"/>
              <a:buChar char="•"/>
            </a:pPr>
            <a:r>
              <a:rPr lang="en-US">
                <a:latin typeface="Roboto Slab" pitchFamily="2" charset="0"/>
                <a:ea typeface="Roboto Slab" pitchFamily="2" charset="0"/>
                <a:cs typeface="Roboto Slab" pitchFamily="2" charset="0"/>
              </a:rPr>
              <a:t>ACCIDENT policy n. 406392448 stipulated with AXA</a:t>
            </a:r>
            <a:endParaRPr lang="it-IT">
              <a:latin typeface="Roboto Slab" pitchFamily="2" charset="0"/>
              <a:ea typeface="Roboto Slab" pitchFamily="2" charset="0"/>
              <a:cs typeface="Roboto Slab" pitchFamily="2" charset="0"/>
            </a:endParaRPr>
          </a:p>
        </p:txBody>
      </p:sp>
    </p:spTree>
    <p:extLst>
      <p:ext uri="{BB962C8B-B14F-4D97-AF65-F5344CB8AC3E}">
        <p14:creationId xmlns:p14="http://schemas.microsoft.com/office/powerpoint/2010/main" val="10648506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59B82CB-A2F5-CC0E-3629-6EB0B33A5D61}"/>
              </a:ext>
            </a:extLst>
          </p:cNvPr>
          <p:cNvSpPr>
            <a:spLocks noGrp="1"/>
          </p:cNvSpPr>
          <p:nvPr>
            <p:ph type="ctrTitle"/>
          </p:nvPr>
        </p:nvSpPr>
        <p:spPr>
          <a:xfrm>
            <a:off x="1524000" y="106363"/>
            <a:ext cx="9144000" cy="842434"/>
          </a:xfrm>
        </p:spPr>
        <p:txBody>
          <a:bodyPr spcFirstLastPara="1" wrap="square" lIns="91425" tIns="45700" rIns="91425" bIns="45700" anchor="ctr" anchorCtr="0">
            <a:normAutofit fontScale="90000"/>
          </a:bodyPr>
          <a:lstStyle/>
          <a:p>
            <a:r>
              <a:rPr lang="it-IT" b="1">
                <a:solidFill>
                  <a:srgbClr val="B2284B"/>
                </a:solidFill>
                <a:latin typeface="Roboto Slab"/>
              </a:rPr>
              <a:t>OLS TEST</a:t>
            </a:r>
          </a:p>
        </p:txBody>
      </p:sp>
      <p:sp>
        <p:nvSpPr>
          <p:cNvPr id="3" name="Sottotitolo 2">
            <a:extLst>
              <a:ext uri="{FF2B5EF4-FFF2-40B4-BE49-F238E27FC236}">
                <a16:creationId xmlns:a16="http://schemas.microsoft.com/office/drawing/2014/main" id="{DA2D5E5E-852C-AED1-A26E-55B8D184508B}"/>
              </a:ext>
            </a:extLst>
          </p:cNvPr>
          <p:cNvSpPr>
            <a:spLocks noGrp="1"/>
          </p:cNvSpPr>
          <p:nvPr>
            <p:ph type="subTitle" idx="1"/>
          </p:nvPr>
        </p:nvSpPr>
        <p:spPr>
          <a:xfrm>
            <a:off x="1576917" y="860954"/>
            <a:ext cx="9144000" cy="481013"/>
          </a:xfrm>
        </p:spPr>
        <p:txBody>
          <a:bodyPr spcFirstLastPara="1" wrap="square" lIns="91425" tIns="45700" rIns="91425" bIns="45700" anchor="ctr" anchorCtr="0">
            <a:normAutofit fontScale="92500" lnSpcReduction="20000"/>
          </a:bodyPr>
          <a:lstStyle/>
          <a:p>
            <a:r>
              <a:rPr lang="it-IT">
                <a:latin typeface="Roboto Slab"/>
              </a:rPr>
              <a:t>Online Language Support</a:t>
            </a:r>
          </a:p>
        </p:txBody>
      </p:sp>
      <p:sp>
        <p:nvSpPr>
          <p:cNvPr id="4" name="CasellaDiTesto 3">
            <a:extLst>
              <a:ext uri="{FF2B5EF4-FFF2-40B4-BE49-F238E27FC236}">
                <a16:creationId xmlns:a16="http://schemas.microsoft.com/office/drawing/2014/main" id="{7FF49EA1-30DF-29CF-FD99-6629AA5A7959}"/>
              </a:ext>
            </a:extLst>
          </p:cNvPr>
          <p:cNvSpPr txBox="1"/>
          <p:nvPr/>
        </p:nvSpPr>
        <p:spPr>
          <a:xfrm>
            <a:off x="1015999" y="3735917"/>
            <a:ext cx="4349749"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it-IT" sz="2000" b="1">
                <a:solidFill>
                  <a:srgbClr val="B2284B"/>
                </a:solidFill>
                <a:latin typeface="Roboto Slab"/>
                <a:ea typeface="Roboto Slab"/>
                <a:cs typeface="Roboto Slab"/>
              </a:rPr>
              <a:t>BEFORE DEPARTURE</a:t>
            </a:r>
          </a:p>
          <a:p>
            <a:pPr algn="ctr"/>
            <a:r>
              <a:rPr lang="it-IT" sz="2000">
                <a:latin typeface="Roboto Slab"/>
                <a:ea typeface="Roboto Slab"/>
                <a:cs typeface="Roboto Slab"/>
              </a:rPr>
              <a:t>To </a:t>
            </a:r>
            <a:r>
              <a:rPr lang="it-IT" sz="2000" err="1">
                <a:latin typeface="Roboto Slab"/>
                <a:ea typeface="Roboto Slab"/>
                <a:cs typeface="Roboto Slab"/>
              </a:rPr>
              <a:t>assess</a:t>
            </a:r>
            <a:r>
              <a:rPr lang="it-IT" sz="2000">
                <a:latin typeface="Roboto Slab"/>
                <a:ea typeface="Roboto Slab"/>
                <a:cs typeface="Roboto Slab"/>
              </a:rPr>
              <a:t> </a:t>
            </a:r>
            <a:r>
              <a:rPr lang="it-IT" sz="2000" err="1">
                <a:latin typeface="Roboto Slab"/>
                <a:ea typeface="Roboto Slab"/>
                <a:cs typeface="Roboto Slab"/>
              </a:rPr>
              <a:t>your</a:t>
            </a:r>
            <a:r>
              <a:rPr lang="it-IT" sz="2000">
                <a:latin typeface="Roboto Slab"/>
                <a:ea typeface="Roboto Slab"/>
                <a:cs typeface="Roboto Slab"/>
              </a:rPr>
              <a:t> </a:t>
            </a:r>
            <a:r>
              <a:rPr lang="it-IT" sz="2000" err="1">
                <a:latin typeface="Roboto Slab"/>
                <a:ea typeface="Roboto Slab"/>
                <a:cs typeface="Roboto Slab"/>
              </a:rPr>
              <a:t>language</a:t>
            </a:r>
            <a:r>
              <a:rPr lang="it-IT" sz="2000">
                <a:latin typeface="Roboto Slab"/>
                <a:ea typeface="Roboto Slab"/>
                <a:cs typeface="Roboto Slab"/>
              </a:rPr>
              <a:t> skill </a:t>
            </a:r>
            <a:r>
              <a:rPr lang="it-IT" sz="2000" err="1">
                <a:latin typeface="Roboto Slab"/>
                <a:ea typeface="Roboto Slab"/>
                <a:cs typeface="Roboto Slab"/>
              </a:rPr>
              <a:t>level</a:t>
            </a:r>
            <a:endParaRPr lang="it-IT" sz="2000">
              <a:latin typeface="Roboto Slab"/>
              <a:ea typeface="Roboto Slab"/>
              <a:cs typeface="Roboto Slab"/>
            </a:endParaRPr>
          </a:p>
        </p:txBody>
      </p:sp>
      <p:sp>
        <p:nvSpPr>
          <p:cNvPr id="5" name="CasellaDiTesto 4">
            <a:extLst>
              <a:ext uri="{FF2B5EF4-FFF2-40B4-BE49-F238E27FC236}">
                <a16:creationId xmlns:a16="http://schemas.microsoft.com/office/drawing/2014/main" id="{28D29A27-9C6A-6139-A0B3-D120297BCC98}"/>
              </a:ext>
            </a:extLst>
          </p:cNvPr>
          <p:cNvSpPr txBox="1"/>
          <p:nvPr/>
        </p:nvSpPr>
        <p:spPr>
          <a:xfrm>
            <a:off x="6942666" y="3735916"/>
            <a:ext cx="4349749"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it-IT" sz="2000" b="1">
                <a:solidFill>
                  <a:srgbClr val="B2284B"/>
                </a:solidFill>
                <a:latin typeface="Roboto Slab"/>
                <a:ea typeface="Roboto Slab"/>
                <a:cs typeface="Roboto Slab"/>
              </a:rPr>
              <a:t>AFTER YOUR RETURN</a:t>
            </a:r>
          </a:p>
          <a:p>
            <a:pPr algn="ctr"/>
            <a:r>
              <a:rPr lang="it-IT" sz="2000">
                <a:latin typeface="Roboto Slab"/>
                <a:ea typeface="Roboto Slab"/>
                <a:cs typeface="Roboto Slab"/>
              </a:rPr>
              <a:t>To </a:t>
            </a:r>
            <a:r>
              <a:rPr lang="it-IT" sz="2000" err="1">
                <a:latin typeface="Roboto Slab"/>
                <a:ea typeface="Roboto Slab"/>
                <a:cs typeface="Roboto Slab"/>
              </a:rPr>
              <a:t>verify</a:t>
            </a:r>
            <a:r>
              <a:rPr lang="it-IT" sz="2000">
                <a:latin typeface="Roboto Slab"/>
                <a:ea typeface="Roboto Slab"/>
                <a:cs typeface="Roboto Slab"/>
              </a:rPr>
              <a:t> </a:t>
            </a:r>
            <a:r>
              <a:rPr lang="it-IT" sz="2000" err="1">
                <a:latin typeface="Roboto Slab"/>
                <a:ea typeface="Roboto Slab"/>
                <a:cs typeface="Roboto Slab"/>
              </a:rPr>
              <a:t>your</a:t>
            </a:r>
            <a:r>
              <a:rPr lang="it-IT" sz="2000">
                <a:latin typeface="Roboto Slab"/>
                <a:ea typeface="Roboto Slab"/>
                <a:cs typeface="Roboto Slab"/>
              </a:rPr>
              <a:t> </a:t>
            </a:r>
            <a:r>
              <a:rPr lang="it-IT" sz="2000" err="1">
                <a:latin typeface="Roboto Slab"/>
                <a:ea typeface="Roboto Slab"/>
                <a:cs typeface="Roboto Slab"/>
              </a:rPr>
              <a:t>improvements</a:t>
            </a:r>
            <a:endParaRPr lang="it-IT" sz="2000">
              <a:latin typeface="Roboto Slab"/>
              <a:ea typeface="Roboto Slab"/>
              <a:cs typeface="Roboto Slab"/>
            </a:endParaRPr>
          </a:p>
        </p:txBody>
      </p:sp>
      <p:sp>
        <p:nvSpPr>
          <p:cNvPr id="6" name="CasellaDiTesto 5">
            <a:extLst>
              <a:ext uri="{FF2B5EF4-FFF2-40B4-BE49-F238E27FC236}">
                <a16:creationId xmlns:a16="http://schemas.microsoft.com/office/drawing/2014/main" id="{D728AAB3-0802-F5F6-3389-213C1F4D43D7}"/>
              </a:ext>
            </a:extLst>
          </p:cNvPr>
          <p:cNvSpPr txBox="1"/>
          <p:nvPr/>
        </p:nvSpPr>
        <p:spPr>
          <a:xfrm>
            <a:off x="825499" y="1344084"/>
            <a:ext cx="10646833" cy="215443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Char char="•"/>
            </a:pPr>
            <a:r>
              <a:rPr lang="it-IT" sz="2000" err="1">
                <a:latin typeface="Roboto Slab"/>
                <a:ea typeface="Roboto Slab"/>
                <a:cs typeface="Roboto Slab"/>
              </a:rPr>
              <a:t>Created</a:t>
            </a:r>
            <a:r>
              <a:rPr lang="it-IT" sz="2000">
                <a:latin typeface="Roboto Slab"/>
                <a:ea typeface="Roboto Slab"/>
                <a:cs typeface="Roboto Slab"/>
              </a:rPr>
              <a:t> by the </a:t>
            </a:r>
            <a:r>
              <a:rPr lang="it-IT" sz="2000" err="1">
                <a:latin typeface="Roboto Slab"/>
                <a:ea typeface="Roboto Slab"/>
                <a:cs typeface="Roboto Slab"/>
              </a:rPr>
              <a:t>European</a:t>
            </a:r>
            <a:r>
              <a:rPr lang="it-IT" sz="2000">
                <a:latin typeface="Roboto Slab"/>
                <a:ea typeface="Roboto Slab"/>
                <a:cs typeface="Roboto Slab"/>
              </a:rPr>
              <a:t> Commission</a:t>
            </a:r>
            <a:endParaRPr lang="it-IT"/>
          </a:p>
          <a:p>
            <a:pPr marL="342900" indent="-342900">
              <a:buChar char="•"/>
            </a:pPr>
            <a:r>
              <a:rPr lang="it-IT" sz="2000" b="1">
                <a:solidFill>
                  <a:srgbClr val="B2284B"/>
                </a:solidFill>
                <a:latin typeface="Roboto Slab"/>
                <a:ea typeface="Roboto Slab"/>
                <a:cs typeface="Roboto Slab"/>
              </a:rPr>
              <a:t>Goal: </a:t>
            </a:r>
            <a:r>
              <a:rPr lang="it-IT" sz="2000">
                <a:latin typeface="Roboto Slab"/>
                <a:ea typeface="Roboto Slab"/>
                <a:cs typeface="Roboto Slab"/>
              </a:rPr>
              <a:t>to </a:t>
            </a:r>
            <a:r>
              <a:rPr lang="it-IT" sz="2000" err="1">
                <a:latin typeface="Roboto Slab"/>
                <a:ea typeface="Roboto Slab"/>
                <a:cs typeface="Roboto Slab"/>
              </a:rPr>
              <a:t>improve</a:t>
            </a:r>
            <a:r>
              <a:rPr lang="it-IT" sz="2000">
                <a:latin typeface="Roboto Slab"/>
                <a:ea typeface="Roboto Slab"/>
                <a:cs typeface="Roboto Slab"/>
              </a:rPr>
              <a:t> the </a:t>
            </a:r>
            <a:r>
              <a:rPr lang="it-IT" sz="2000" err="1">
                <a:latin typeface="Roboto Slab"/>
                <a:ea typeface="Roboto Slab"/>
                <a:cs typeface="Roboto Slab"/>
              </a:rPr>
              <a:t>language</a:t>
            </a:r>
            <a:r>
              <a:rPr lang="it-IT" sz="2000">
                <a:latin typeface="Roboto Slab"/>
                <a:ea typeface="Roboto Slab"/>
                <a:cs typeface="Roboto Slab"/>
              </a:rPr>
              <a:t> skills of the </a:t>
            </a:r>
            <a:r>
              <a:rPr lang="it-IT" sz="2000" err="1">
                <a:latin typeface="Roboto Slab"/>
                <a:ea typeface="Roboto Slab"/>
                <a:cs typeface="Roboto Slab"/>
              </a:rPr>
              <a:t>mobility</a:t>
            </a:r>
            <a:r>
              <a:rPr lang="it-IT" sz="2000">
                <a:latin typeface="Roboto Slab"/>
                <a:ea typeface="Roboto Slab"/>
                <a:cs typeface="Roboto Slab"/>
              </a:rPr>
              <a:t> </a:t>
            </a:r>
            <a:r>
              <a:rPr lang="it-IT" sz="2000" err="1">
                <a:latin typeface="Roboto Slab"/>
                <a:ea typeface="Roboto Slab"/>
                <a:cs typeface="Roboto Slab"/>
              </a:rPr>
              <a:t>programme</a:t>
            </a:r>
            <a:r>
              <a:rPr lang="it-IT" sz="2000">
                <a:latin typeface="Roboto Slab"/>
                <a:ea typeface="Roboto Slab"/>
                <a:cs typeface="Roboto Slab"/>
              </a:rPr>
              <a:t> </a:t>
            </a:r>
            <a:r>
              <a:rPr lang="it-IT" sz="2000" err="1">
                <a:latin typeface="Roboto Slab"/>
                <a:ea typeface="Roboto Slab"/>
                <a:cs typeface="Roboto Slab"/>
              </a:rPr>
              <a:t>participants</a:t>
            </a:r>
            <a:endParaRPr lang="it-IT" sz="2000">
              <a:latin typeface="Roboto Slab"/>
              <a:ea typeface="Roboto Slab"/>
              <a:cs typeface="Roboto Slab"/>
            </a:endParaRPr>
          </a:p>
          <a:p>
            <a:pPr marL="342900" indent="-342900">
              <a:buChar char="•"/>
            </a:pPr>
            <a:r>
              <a:rPr lang="it-IT" sz="2000" err="1">
                <a:latin typeface="Roboto Slab"/>
                <a:ea typeface="Roboto Slab"/>
                <a:cs typeface="Roboto Slab"/>
              </a:rPr>
              <a:t>Higher</a:t>
            </a:r>
            <a:r>
              <a:rPr lang="it-IT" sz="2000">
                <a:latin typeface="Roboto Slab"/>
                <a:ea typeface="Roboto Slab"/>
                <a:cs typeface="Roboto Slab"/>
              </a:rPr>
              <a:t> </a:t>
            </a:r>
            <a:r>
              <a:rPr lang="it-IT" sz="2000" err="1">
                <a:latin typeface="Roboto Slab"/>
                <a:ea typeface="Roboto Slab"/>
                <a:cs typeface="Roboto Slab"/>
              </a:rPr>
              <a:t>education</a:t>
            </a:r>
            <a:r>
              <a:rPr lang="it-IT" sz="2000">
                <a:latin typeface="Roboto Slab"/>
                <a:ea typeface="Roboto Slab"/>
                <a:cs typeface="Roboto Slab"/>
              </a:rPr>
              <a:t> </a:t>
            </a:r>
            <a:r>
              <a:rPr lang="it-IT" sz="2000" err="1">
                <a:latin typeface="Roboto Slab"/>
                <a:ea typeface="Roboto Slab"/>
                <a:cs typeface="Roboto Slab"/>
              </a:rPr>
              <a:t>students</a:t>
            </a:r>
            <a:r>
              <a:rPr lang="it-IT" sz="2000">
                <a:latin typeface="Roboto Slab"/>
                <a:ea typeface="Roboto Slab"/>
                <a:cs typeface="Roboto Slab"/>
              </a:rPr>
              <a:t> </a:t>
            </a:r>
            <a:r>
              <a:rPr lang="it-IT" sz="2000" err="1">
                <a:latin typeface="Roboto Slab"/>
                <a:ea typeface="Roboto Slab"/>
                <a:cs typeface="Roboto Slab"/>
              </a:rPr>
              <a:t>participating</a:t>
            </a:r>
            <a:r>
              <a:rPr lang="it-IT" sz="2000">
                <a:latin typeface="Roboto Slab"/>
                <a:ea typeface="Roboto Slab"/>
                <a:cs typeface="Roboto Slab"/>
              </a:rPr>
              <a:t> in </a:t>
            </a:r>
            <a:r>
              <a:rPr lang="it-IT" sz="2000" err="1">
                <a:latin typeface="Roboto Slab"/>
                <a:ea typeface="Roboto Slab"/>
                <a:cs typeface="Roboto Slab"/>
              </a:rPr>
              <a:t>mobility</a:t>
            </a:r>
            <a:r>
              <a:rPr lang="it-IT" sz="2000">
                <a:latin typeface="Roboto Slab"/>
                <a:ea typeface="Roboto Slab"/>
                <a:cs typeface="Roboto Slab"/>
              </a:rPr>
              <a:t> for </a:t>
            </a:r>
            <a:r>
              <a:rPr lang="it-IT" sz="2000" err="1">
                <a:latin typeface="Roboto Slab"/>
                <a:ea typeface="Roboto Slab"/>
                <a:cs typeface="Roboto Slab"/>
              </a:rPr>
              <a:t>at</a:t>
            </a:r>
            <a:r>
              <a:rPr lang="it-IT" sz="2000">
                <a:latin typeface="Roboto Slab"/>
                <a:ea typeface="Roboto Slab"/>
                <a:cs typeface="Roboto Slab"/>
              </a:rPr>
              <a:t> </a:t>
            </a:r>
            <a:r>
              <a:rPr lang="it-IT" sz="2000" err="1">
                <a:latin typeface="Roboto Slab"/>
                <a:ea typeface="Roboto Slab"/>
                <a:cs typeface="Roboto Slab"/>
              </a:rPr>
              <a:t>least</a:t>
            </a:r>
            <a:r>
              <a:rPr lang="it-IT" sz="2000">
                <a:latin typeface="Roboto Slab"/>
                <a:ea typeface="Roboto Slab"/>
                <a:cs typeface="Roboto Slab"/>
              </a:rPr>
              <a:t> 14 days must </a:t>
            </a:r>
            <a:r>
              <a:rPr lang="it-IT" sz="2000" err="1">
                <a:latin typeface="Roboto Slab"/>
                <a:ea typeface="Roboto Slab"/>
                <a:cs typeface="Roboto Slab"/>
              </a:rPr>
              <a:t>assess</a:t>
            </a:r>
            <a:r>
              <a:rPr lang="it-IT" sz="2000">
                <a:latin typeface="Roboto Slab"/>
                <a:ea typeface="Roboto Slab"/>
                <a:cs typeface="Roboto Slab"/>
              </a:rPr>
              <a:t> </a:t>
            </a:r>
            <a:r>
              <a:rPr lang="it-IT" sz="2000" err="1">
                <a:latin typeface="Roboto Slab"/>
                <a:ea typeface="Roboto Slab"/>
                <a:cs typeface="Roboto Slab"/>
              </a:rPr>
              <a:t>their</a:t>
            </a:r>
            <a:r>
              <a:rPr lang="it-IT" sz="2000">
                <a:latin typeface="Roboto Slab"/>
                <a:ea typeface="Roboto Slab"/>
                <a:cs typeface="Roboto Slab"/>
              </a:rPr>
              <a:t> </a:t>
            </a:r>
            <a:r>
              <a:rPr lang="it-IT" sz="2000" err="1">
                <a:latin typeface="Roboto Slab"/>
                <a:ea typeface="Roboto Slab"/>
                <a:cs typeface="Roboto Slab"/>
              </a:rPr>
              <a:t>language</a:t>
            </a:r>
            <a:r>
              <a:rPr lang="it-IT" sz="2000">
                <a:latin typeface="Roboto Slab"/>
                <a:ea typeface="Roboto Slab"/>
                <a:cs typeface="Roboto Slab"/>
              </a:rPr>
              <a:t> skills </a:t>
            </a:r>
            <a:r>
              <a:rPr lang="it-IT" sz="2000" err="1">
                <a:latin typeface="Roboto Slab"/>
                <a:ea typeface="Roboto Slab"/>
                <a:cs typeface="Roboto Slab"/>
              </a:rPr>
              <a:t>before</a:t>
            </a:r>
            <a:r>
              <a:rPr lang="it-IT" sz="2000">
                <a:latin typeface="Roboto Slab"/>
                <a:ea typeface="Roboto Slab"/>
                <a:cs typeface="Roboto Slab"/>
              </a:rPr>
              <a:t> </a:t>
            </a:r>
            <a:r>
              <a:rPr lang="it-IT" sz="2000" err="1">
                <a:latin typeface="Roboto Slab"/>
                <a:ea typeface="Roboto Slab"/>
                <a:cs typeface="Roboto Slab"/>
              </a:rPr>
              <a:t>departure</a:t>
            </a:r>
            <a:endParaRPr lang="it-IT" sz="2000">
              <a:latin typeface="Roboto Slab"/>
              <a:ea typeface="Roboto Slab"/>
              <a:cs typeface="Roboto Slab"/>
            </a:endParaRPr>
          </a:p>
          <a:p>
            <a:endParaRPr lang="it-IT" sz="2000">
              <a:latin typeface="Roboto Slab"/>
              <a:ea typeface="Roboto Slab"/>
              <a:cs typeface="Roboto Slab"/>
            </a:endParaRPr>
          </a:p>
          <a:p>
            <a:r>
              <a:rPr lang="it-IT" sz="2000">
                <a:latin typeface="Roboto Slab"/>
                <a:ea typeface="Roboto Slab"/>
                <a:cs typeface="Roboto Slab"/>
              </a:rPr>
              <a:t>The </a:t>
            </a:r>
            <a:r>
              <a:rPr lang="it-IT" sz="2000" err="1">
                <a:latin typeface="Roboto Slab"/>
                <a:ea typeface="Roboto Slab"/>
                <a:cs typeface="Roboto Slab"/>
              </a:rPr>
              <a:t>results</a:t>
            </a:r>
            <a:r>
              <a:rPr lang="it-IT" sz="2000">
                <a:latin typeface="Roboto Slab"/>
                <a:ea typeface="Roboto Slab"/>
                <a:cs typeface="Roboto Slab"/>
              </a:rPr>
              <a:t> of the </a:t>
            </a:r>
            <a:r>
              <a:rPr lang="it-IT" sz="2000" err="1">
                <a:latin typeface="Roboto Slab"/>
                <a:ea typeface="Roboto Slab"/>
                <a:cs typeface="Roboto Slab"/>
              </a:rPr>
              <a:t>language</a:t>
            </a:r>
            <a:r>
              <a:rPr lang="it-IT" sz="2000">
                <a:latin typeface="Roboto Slab"/>
                <a:ea typeface="Roboto Slab"/>
                <a:cs typeface="Roboto Slab"/>
              </a:rPr>
              <a:t> </a:t>
            </a:r>
            <a:r>
              <a:rPr lang="it-IT" sz="2000" err="1">
                <a:latin typeface="Roboto Slab"/>
                <a:ea typeface="Roboto Slab"/>
                <a:cs typeface="Roboto Slab"/>
              </a:rPr>
              <a:t>assessment</a:t>
            </a:r>
            <a:r>
              <a:rPr lang="it-IT" sz="2000">
                <a:latin typeface="Roboto Slab"/>
                <a:ea typeface="Roboto Slab"/>
                <a:cs typeface="Roboto Slab"/>
              </a:rPr>
              <a:t> </a:t>
            </a:r>
            <a:r>
              <a:rPr lang="it-IT" sz="2000" b="1">
                <a:latin typeface="Roboto Slab"/>
                <a:ea typeface="Roboto Slab"/>
                <a:cs typeface="Roboto Slab"/>
              </a:rPr>
              <a:t>do </a:t>
            </a:r>
            <a:r>
              <a:rPr lang="it-IT" sz="2000" b="1" err="1">
                <a:latin typeface="Roboto Slab"/>
                <a:ea typeface="Roboto Slab"/>
                <a:cs typeface="Roboto Slab"/>
              </a:rPr>
              <a:t>not</a:t>
            </a:r>
            <a:r>
              <a:rPr lang="it-IT" sz="2000">
                <a:latin typeface="Roboto Slab"/>
                <a:ea typeface="Roboto Slab"/>
                <a:cs typeface="Roboto Slab"/>
              </a:rPr>
              <a:t> </a:t>
            </a:r>
            <a:r>
              <a:rPr lang="it-IT" sz="2000" err="1">
                <a:latin typeface="Roboto Slab"/>
                <a:ea typeface="Roboto Slab"/>
                <a:cs typeface="Roboto Slab"/>
              </a:rPr>
              <a:t>prevent</a:t>
            </a:r>
            <a:r>
              <a:rPr lang="it-IT" sz="2000">
                <a:latin typeface="Roboto Slab"/>
                <a:ea typeface="Roboto Slab"/>
                <a:cs typeface="Roboto Slab"/>
              </a:rPr>
              <a:t> </a:t>
            </a:r>
            <a:r>
              <a:rPr lang="it-IT" sz="2000" err="1">
                <a:latin typeface="Roboto Slab"/>
                <a:ea typeface="Roboto Slab"/>
                <a:cs typeface="Roboto Slab"/>
              </a:rPr>
              <a:t>participation</a:t>
            </a:r>
            <a:r>
              <a:rPr lang="it-IT" sz="2000">
                <a:latin typeface="Roboto Slab"/>
                <a:ea typeface="Roboto Slab"/>
                <a:cs typeface="Roboto Slab"/>
              </a:rPr>
              <a:t> in Erasmus+.</a:t>
            </a:r>
          </a:p>
          <a:p>
            <a:endParaRPr lang="it-IT">
              <a:latin typeface="Roboto Slab"/>
              <a:ea typeface="Roboto Slab"/>
              <a:cs typeface="Roboto Slab"/>
            </a:endParaRPr>
          </a:p>
        </p:txBody>
      </p:sp>
      <p:sp>
        <p:nvSpPr>
          <p:cNvPr id="7" name="CasellaDiTesto 6">
            <a:extLst>
              <a:ext uri="{FF2B5EF4-FFF2-40B4-BE49-F238E27FC236}">
                <a16:creationId xmlns:a16="http://schemas.microsoft.com/office/drawing/2014/main" id="{973037F8-A988-40D6-C0F0-4B75963BFB22}"/>
              </a:ext>
            </a:extLst>
          </p:cNvPr>
          <p:cNvSpPr txBox="1"/>
          <p:nvPr/>
        </p:nvSpPr>
        <p:spPr>
          <a:xfrm>
            <a:off x="1502832" y="3270250"/>
            <a:ext cx="916516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it-IT" sz="2400" b="1">
                <a:solidFill>
                  <a:srgbClr val="B2284B"/>
                </a:solidFill>
                <a:latin typeface="Roboto Slab"/>
              </a:rPr>
              <a:t>WHEN</a:t>
            </a:r>
          </a:p>
        </p:txBody>
      </p:sp>
      <p:sp>
        <p:nvSpPr>
          <p:cNvPr id="8" name="CasellaDiTesto 7">
            <a:extLst>
              <a:ext uri="{FF2B5EF4-FFF2-40B4-BE49-F238E27FC236}">
                <a16:creationId xmlns:a16="http://schemas.microsoft.com/office/drawing/2014/main" id="{9920AB4D-DEBF-55EC-DC5B-61B27AE88775}"/>
              </a:ext>
            </a:extLst>
          </p:cNvPr>
          <p:cNvSpPr txBox="1"/>
          <p:nvPr/>
        </p:nvSpPr>
        <p:spPr>
          <a:xfrm>
            <a:off x="1502831" y="4444999"/>
            <a:ext cx="916516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it-IT" sz="2400" b="1">
                <a:solidFill>
                  <a:srgbClr val="B2284B"/>
                </a:solidFill>
                <a:latin typeface="Roboto Slab"/>
              </a:rPr>
              <a:t>WHERE</a:t>
            </a:r>
          </a:p>
        </p:txBody>
      </p:sp>
      <p:sp>
        <p:nvSpPr>
          <p:cNvPr id="9" name="CasellaDiTesto 8">
            <a:extLst>
              <a:ext uri="{FF2B5EF4-FFF2-40B4-BE49-F238E27FC236}">
                <a16:creationId xmlns:a16="http://schemas.microsoft.com/office/drawing/2014/main" id="{3CA0E3D0-D479-666E-E66B-602659E9B112}"/>
              </a:ext>
            </a:extLst>
          </p:cNvPr>
          <p:cNvSpPr txBox="1"/>
          <p:nvPr/>
        </p:nvSpPr>
        <p:spPr>
          <a:xfrm>
            <a:off x="825498" y="4910666"/>
            <a:ext cx="10646832" cy="16312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it-IT" sz="2000" b="1">
                <a:solidFill>
                  <a:srgbClr val="B2284B"/>
                </a:solidFill>
                <a:latin typeface="Roboto Slab"/>
                <a:ea typeface="Roboto Slab"/>
                <a:cs typeface="Roboto Slab"/>
              </a:rPr>
              <a:t>EU ACADEMY Learning Platform</a:t>
            </a:r>
          </a:p>
          <a:p>
            <a:pPr algn="ctr"/>
            <a:r>
              <a:rPr lang="it-IT" sz="2000">
                <a:latin typeface="Segoe UI"/>
                <a:ea typeface="Roboto Slab"/>
                <a:cs typeface="Segoe UI"/>
                <a:hlinkClick r:id="rId2"/>
              </a:rPr>
              <a:t>https://academy.europa.eu/</a:t>
            </a:r>
            <a:endParaRPr lang="it-IT"/>
          </a:p>
          <a:p>
            <a:pPr algn="ctr"/>
            <a:r>
              <a:rPr lang="it-IT" sz="2000">
                <a:latin typeface="Roboto Slab"/>
                <a:ea typeface="Roboto Slab"/>
                <a:hlinkClick r:id="rId3"/>
              </a:rPr>
              <a:t>https://academy.europa.eu/local/euacademy/pages/course/community-overview.php?title=learn-a-new-language</a:t>
            </a:r>
            <a:endParaRPr lang="it-IT">
              <a:ea typeface="Roboto Slab"/>
            </a:endParaRPr>
          </a:p>
          <a:p>
            <a:pPr algn="ctr"/>
            <a:endParaRPr lang="it-IT" sz="2000">
              <a:latin typeface="Roboto Slab"/>
              <a:ea typeface="Roboto Slab"/>
            </a:endParaRPr>
          </a:p>
        </p:txBody>
      </p:sp>
    </p:spTree>
    <p:extLst>
      <p:ext uri="{BB962C8B-B14F-4D97-AF65-F5344CB8AC3E}">
        <p14:creationId xmlns:p14="http://schemas.microsoft.com/office/powerpoint/2010/main" val="40911844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Immagine che contiene testo, schermata, schermo, software&#10;&#10;Descrizione generata automaticamente">
            <a:extLst>
              <a:ext uri="{FF2B5EF4-FFF2-40B4-BE49-F238E27FC236}">
                <a16:creationId xmlns:a16="http://schemas.microsoft.com/office/drawing/2014/main" id="{CB50AF77-5767-BE95-19E0-78EC0F0CEE32}"/>
              </a:ext>
            </a:extLst>
          </p:cNvPr>
          <p:cNvPicPr>
            <a:picLocks noChangeAspect="1"/>
          </p:cNvPicPr>
          <p:nvPr/>
        </p:nvPicPr>
        <p:blipFill>
          <a:blip r:embed="rId2"/>
          <a:stretch>
            <a:fillRect/>
          </a:stretch>
        </p:blipFill>
        <p:spPr>
          <a:xfrm>
            <a:off x="-370417" y="-1928"/>
            <a:ext cx="12192000" cy="2353357"/>
          </a:xfrm>
          <a:prstGeom prst="rect">
            <a:avLst/>
          </a:prstGeom>
        </p:spPr>
      </p:pic>
      <p:pic>
        <p:nvPicPr>
          <p:cNvPr id="5" name="Immagine 4" descr="Immagine che contiene testo, schermata, vestiti, donna&#10;&#10;Descrizione generata automaticamente">
            <a:extLst>
              <a:ext uri="{FF2B5EF4-FFF2-40B4-BE49-F238E27FC236}">
                <a16:creationId xmlns:a16="http://schemas.microsoft.com/office/drawing/2014/main" id="{6D0ACECD-30C2-05B5-9874-F4694628F473}"/>
              </a:ext>
            </a:extLst>
          </p:cNvPr>
          <p:cNvPicPr>
            <a:picLocks noChangeAspect="1"/>
          </p:cNvPicPr>
          <p:nvPr/>
        </p:nvPicPr>
        <p:blipFill>
          <a:blip r:embed="rId3"/>
          <a:stretch>
            <a:fillRect/>
          </a:stretch>
        </p:blipFill>
        <p:spPr>
          <a:xfrm>
            <a:off x="4232803" y="1666876"/>
            <a:ext cx="6044142" cy="1629834"/>
          </a:xfrm>
          <a:prstGeom prst="rect">
            <a:avLst/>
          </a:prstGeom>
        </p:spPr>
      </p:pic>
      <p:pic>
        <p:nvPicPr>
          <p:cNvPr id="6" name="Elemento grafico 5" descr="Freccia linea: curva oraria con riempimento a tinta unita">
            <a:extLst>
              <a:ext uri="{FF2B5EF4-FFF2-40B4-BE49-F238E27FC236}">
                <a16:creationId xmlns:a16="http://schemas.microsoft.com/office/drawing/2014/main" id="{41E267ED-6BB4-EB23-3074-D73BBA0ABFD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6020000" flipV="1">
            <a:off x="2942712" y="2055940"/>
            <a:ext cx="1115483" cy="853016"/>
          </a:xfrm>
          <a:prstGeom prst="rect">
            <a:avLst/>
          </a:prstGeom>
        </p:spPr>
      </p:pic>
      <p:pic>
        <p:nvPicPr>
          <p:cNvPr id="7" name="Immagine 6" descr="Immagine che contiene testo, schermata, grafica, Elementi grafici&#10;&#10;Descrizione generata automaticamente">
            <a:extLst>
              <a:ext uri="{FF2B5EF4-FFF2-40B4-BE49-F238E27FC236}">
                <a16:creationId xmlns:a16="http://schemas.microsoft.com/office/drawing/2014/main" id="{931CD55B-C7CA-0497-47FA-8F93C3F7F2B7}"/>
              </a:ext>
            </a:extLst>
          </p:cNvPr>
          <p:cNvPicPr>
            <a:picLocks noChangeAspect="1"/>
          </p:cNvPicPr>
          <p:nvPr/>
        </p:nvPicPr>
        <p:blipFill>
          <a:blip r:embed="rId6"/>
          <a:stretch>
            <a:fillRect/>
          </a:stretch>
        </p:blipFill>
        <p:spPr>
          <a:xfrm>
            <a:off x="359833" y="3298763"/>
            <a:ext cx="6762750" cy="3700058"/>
          </a:xfrm>
          <a:prstGeom prst="rect">
            <a:avLst/>
          </a:prstGeom>
        </p:spPr>
      </p:pic>
      <p:pic>
        <p:nvPicPr>
          <p:cNvPr id="8" name="Elemento grafico 7" descr="Freccia linea: curva oraria con riempimento a tinta unita">
            <a:extLst>
              <a:ext uri="{FF2B5EF4-FFF2-40B4-BE49-F238E27FC236}">
                <a16:creationId xmlns:a16="http://schemas.microsoft.com/office/drawing/2014/main" id="{AEC21017-1102-B134-DC07-7F1BEF5B674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5720000">
            <a:off x="7051863" y="3489242"/>
            <a:ext cx="1094316" cy="1115482"/>
          </a:xfrm>
          <a:prstGeom prst="rect">
            <a:avLst/>
          </a:prstGeom>
        </p:spPr>
      </p:pic>
      <p:sp>
        <p:nvSpPr>
          <p:cNvPr id="9" name="CasellaDiTesto 8">
            <a:extLst>
              <a:ext uri="{FF2B5EF4-FFF2-40B4-BE49-F238E27FC236}">
                <a16:creationId xmlns:a16="http://schemas.microsoft.com/office/drawing/2014/main" id="{144040B9-68EE-D8DE-0CBB-CDD6B67DEDB1}"/>
              </a:ext>
            </a:extLst>
          </p:cNvPr>
          <p:cNvSpPr txBox="1"/>
          <p:nvPr/>
        </p:nvSpPr>
        <p:spPr>
          <a:xfrm>
            <a:off x="8392582" y="4910667"/>
            <a:ext cx="2444749"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it-IT" sz="3000" b="1" err="1">
                <a:solidFill>
                  <a:srgbClr val="B2284B"/>
                </a:solidFill>
                <a:latin typeface="Roboto Slab"/>
              </a:rPr>
              <a:t>It's</a:t>
            </a:r>
            <a:r>
              <a:rPr lang="it-IT" sz="3000" b="1">
                <a:solidFill>
                  <a:srgbClr val="B2284B"/>
                </a:solidFill>
                <a:latin typeface="Roboto Slab"/>
              </a:rPr>
              <a:t> FREE!</a:t>
            </a:r>
          </a:p>
        </p:txBody>
      </p:sp>
    </p:spTree>
    <p:extLst>
      <p:ext uri="{BB962C8B-B14F-4D97-AF65-F5344CB8AC3E}">
        <p14:creationId xmlns:p14="http://schemas.microsoft.com/office/powerpoint/2010/main" val="22505721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7462F95-0070-909D-FB3C-28C4AD488F52}"/>
              </a:ext>
            </a:extLst>
          </p:cNvPr>
          <p:cNvSpPr>
            <a:spLocks noGrp="1"/>
          </p:cNvSpPr>
          <p:nvPr>
            <p:ph type="ctrTitle"/>
          </p:nvPr>
        </p:nvSpPr>
        <p:spPr>
          <a:xfrm>
            <a:off x="674604" y="539997"/>
            <a:ext cx="11518019" cy="1583191"/>
          </a:xfrm>
        </p:spPr>
        <p:txBody>
          <a:bodyPr anchor="t">
            <a:normAutofit/>
          </a:bodyPr>
          <a:lstStyle/>
          <a:p>
            <a:r>
              <a:rPr lang="it-IT" sz="4400" b="1">
                <a:solidFill>
                  <a:srgbClr val="B2284B"/>
                </a:solidFill>
                <a:latin typeface="Roboto Slab"/>
                <a:ea typeface="Roboto Slab"/>
                <a:cs typeface="Roboto Slab"/>
              </a:rPr>
              <a:t>MOBILITY AGREEMENT</a:t>
            </a:r>
          </a:p>
        </p:txBody>
      </p:sp>
      <p:sp>
        <p:nvSpPr>
          <p:cNvPr id="4" name="Sottotitolo 2">
            <a:extLst>
              <a:ext uri="{FF2B5EF4-FFF2-40B4-BE49-F238E27FC236}">
                <a16:creationId xmlns:a16="http://schemas.microsoft.com/office/drawing/2014/main" id="{574CDC59-50C4-8772-BA82-73823C2B022A}"/>
              </a:ext>
            </a:extLst>
          </p:cNvPr>
          <p:cNvSpPr txBox="1">
            <a:spLocks/>
          </p:cNvSpPr>
          <p:nvPr/>
        </p:nvSpPr>
        <p:spPr>
          <a:xfrm>
            <a:off x="677664" y="1595863"/>
            <a:ext cx="10793125" cy="4016987"/>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marL="50800" indent="0">
              <a:lnSpc>
                <a:spcPct val="150000"/>
              </a:lnSpc>
            </a:pPr>
            <a:r>
              <a:rPr lang="it-IT" sz="4400" err="1">
                <a:latin typeface="Roboto Slab"/>
                <a:ea typeface="Roboto Slab"/>
                <a:cs typeface="Roboto Slab"/>
              </a:rPr>
              <a:t>It</a:t>
            </a:r>
            <a:r>
              <a:rPr lang="it-IT" sz="4400">
                <a:latin typeface="Roboto Slab"/>
                <a:ea typeface="Roboto Slab"/>
                <a:cs typeface="Roboto Slab"/>
              </a:rPr>
              <a:t> can </a:t>
            </a:r>
            <a:r>
              <a:rPr lang="it-IT" sz="4400" err="1">
                <a:latin typeface="Roboto Slab"/>
                <a:ea typeface="Roboto Slab"/>
                <a:cs typeface="Roboto Slab"/>
              </a:rPr>
              <a:t>only</a:t>
            </a:r>
            <a:r>
              <a:rPr lang="it-IT" sz="4400">
                <a:latin typeface="Roboto Slab"/>
                <a:ea typeface="Roboto Slab"/>
                <a:cs typeface="Roboto Slab"/>
              </a:rPr>
              <a:t> be set one </a:t>
            </a:r>
            <a:r>
              <a:rPr lang="it-IT" sz="4400" err="1">
                <a:latin typeface="Roboto Slab"/>
                <a:ea typeface="Roboto Slab"/>
                <a:cs typeface="Roboto Slab"/>
              </a:rPr>
              <a:t>month</a:t>
            </a:r>
            <a:r>
              <a:rPr lang="it-IT" sz="4400">
                <a:latin typeface="Roboto Slab"/>
                <a:ea typeface="Roboto Slab"/>
                <a:cs typeface="Roboto Slab"/>
              </a:rPr>
              <a:t> </a:t>
            </a:r>
            <a:r>
              <a:rPr lang="it-IT" sz="4400" err="1">
                <a:latin typeface="Roboto Slab"/>
                <a:ea typeface="Roboto Slab"/>
                <a:cs typeface="Roboto Slab"/>
              </a:rPr>
              <a:t>before</a:t>
            </a:r>
            <a:r>
              <a:rPr lang="it-IT" sz="4400">
                <a:latin typeface="Roboto Slab"/>
                <a:ea typeface="Roboto Slab"/>
                <a:cs typeface="Roboto Slab"/>
              </a:rPr>
              <a:t> </a:t>
            </a:r>
            <a:r>
              <a:rPr lang="it-IT" sz="4400" err="1">
                <a:latin typeface="Roboto Slab"/>
                <a:ea typeface="Roboto Slab"/>
                <a:cs typeface="Roboto Slab"/>
              </a:rPr>
              <a:t>departure</a:t>
            </a:r>
            <a:r>
              <a:rPr lang="it-IT" sz="4400">
                <a:latin typeface="Roboto Slab"/>
                <a:ea typeface="Roboto Slab"/>
                <a:cs typeface="Roboto Slab"/>
              </a:rPr>
              <a:t>, </a:t>
            </a:r>
            <a:endParaRPr lang="it-IT"/>
          </a:p>
          <a:p>
            <a:pPr marL="50800" indent="0">
              <a:lnSpc>
                <a:spcPct val="150000"/>
              </a:lnSpc>
            </a:pPr>
            <a:r>
              <a:rPr lang="it-IT" sz="4400" err="1">
                <a:latin typeface="Roboto Slab"/>
                <a:ea typeface="Roboto Slab"/>
                <a:cs typeface="Roboto Slab"/>
              </a:rPr>
              <a:t>If</a:t>
            </a:r>
            <a:r>
              <a:rPr lang="it-IT" sz="4400">
                <a:latin typeface="Roboto Slab"/>
                <a:ea typeface="Roboto Slab"/>
                <a:cs typeface="Roboto Slab"/>
              </a:rPr>
              <a:t> </a:t>
            </a:r>
            <a:r>
              <a:rPr lang="it-IT" sz="4400" err="1">
                <a:latin typeface="Roboto Slab"/>
                <a:ea typeface="Roboto Slab"/>
                <a:cs typeface="Roboto Slab"/>
              </a:rPr>
              <a:t>you</a:t>
            </a:r>
            <a:r>
              <a:rPr lang="it-IT" sz="4400">
                <a:latin typeface="Roboto Slab"/>
                <a:ea typeface="Roboto Slab"/>
                <a:cs typeface="Roboto Slab"/>
              </a:rPr>
              <a:t> </a:t>
            </a:r>
            <a:r>
              <a:rPr lang="it-IT" sz="4400" err="1">
                <a:latin typeface="Roboto Slab"/>
                <a:ea typeface="Roboto Slab"/>
                <a:cs typeface="Roboto Slab"/>
              </a:rPr>
              <a:t>have</a:t>
            </a:r>
            <a:r>
              <a:rPr lang="it-IT" sz="4400">
                <a:latin typeface="Roboto Slab"/>
                <a:ea typeface="Roboto Slab"/>
                <a:cs typeface="Roboto Slab"/>
              </a:rPr>
              <a:t> </a:t>
            </a:r>
            <a:r>
              <a:rPr lang="it-IT" sz="4400" err="1">
                <a:latin typeface="Roboto Slab"/>
                <a:ea typeface="Roboto Slab"/>
                <a:cs typeface="Roboto Slab"/>
              </a:rPr>
              <a:t>already</a:t>
            </a:r>
            <a:r>
              <a:rPr lang="it-IT" sz="4400">
                <a:latin typeface="Roboto Slab"/>
                <a:ea typeface="Roboto Slab"/>
                <a:cs typeface="Roboto Slab"/>
              </a:rPr>
              <a:t> </a:t>
            </a:r>
            <a:r>
              <a:rPr lang="it-IT" sz="4400" err="1">
                <a:latin typeface="Roboto Slab"/>
                <a:ea typeface="Roboto Slab"/>
                <a:cs typeface="Roboto Slab"/>
              </a:rPr>
              <a:t>sent</a:t>
            </a:r>
            <a:r>
              <a:rPr lang="it-IT" sz="4400">
                <a:latin typeface="Roboto Slab"/>
                <a:ea typeface="Roboto Slab"/>
                <a:cs typeface="Roboto Slab"/>
              </a:rPr>
              <a:t> the </a:t>
            </a:r>
            <a:r>
              <a:rPr lang="it-IT" sz="4400" err="1">
                <a:latin typeface="Roboto Slab"/>
                <a:ea typeface="Roboto Slab"/>
                <a:cs typeface="Roboto Slab"/>
              </a:rPr>
              <a:t>approved</a:t>
            </a:r>
            <a:r>
              <a:rPr lang="it-IT" sz="4400">
                <a:latin typeface="Roboto Slab"/>
                <a:ea typeface="Roboto Slab"/>
                <a:cs typeface="Roboto Slab"/>
              </a:rPr>
              <a:t> Learning Agreement</a:t>
            </a:r>
          </a:p>
          <a:p>
            <a:pPr marL="50800" indent="0" algn="l">
              <a:lnSpc>
                <a:spcPct val="150000"/>
              </a:lnSpc>
            </a:pPr>
            <a:endParaRPr lang="it-IT" sz="4400" b="1">
              <a:latin typeface="Roboto Slab"/>
              <a:ea typeface="Roboto Slab"/>
              <a:cs typeface="Roboto Slab"/>
            </a:endParaRPr>
          </a:p>
        </p:txBody>
      </p:sp>
    </p:spTree>
    <p:extLst>
      <p:ext uri="{BB962C8B-B14F-4D97-AF65-F5344CB8AC3E}">
        <p14:creationId xmlns:p14="http://schemas.microsoft.com/office/powerpoint/2010/main" val="24379380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olo 1">
            <a:extLst>
              <a:ext uri="{FF2B5EF4-FFF2-40B4-BE49-F238E27FC236}">
                <a16:creationId xmlns:a16="http://schemas.microsoft.com/office/drawing/2014/main" id="{37081E8E-C2FD-A215-0F7A-945CEB2F37E2}"/>
              </a:ext>
            </a:extLst>
          </p:cNvPr>
          <p:cNvSpPr>
            <a:spLocks noGrp="1"/>
          </p:cNvSpPr>
          <p:nvPr/>
        </p:nvSpPr>
        <p:spPr>
          <a:xfrm>
            <a:off x="614516" y="417867"/>
            <a:ext cx="10962968" cy="770348"/>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it-IT" sz="4400" b="1">
                <a:solidFill>
                  <a:srgbClr val="B2284B"/>
                </a:solidFill>
                <a:latin typeface="Roboto Slab"/>
                <a:ea typeface="Roboto Slab"/>
                <a:cs typeface="Roboto Slab"/>
              </a:rPr>
              <a:t>1. FINANCIAL CONTRIBUTIONS</a:t>
            </a:r>
            <a:endParaRPr lang="it-IT"/>
          </a:p>
        </p:txBody>
      </p:sp>
      <p:graphicFrame>
        <p:nvGraphicFramePr>
          <p:cNvPr id="11" name="Tabella 10">
            <a:extLst>
              <a:ext uri="{FF2B5EF4-FFF2-40B4-BE49-F238E27FC236}">
                <a16:creationId xmlns:a16="http://schemas.microsoft.com/office/drawing/2014/main" id="{F5956624-D0FE-63C5-55B5-725AA9F55DE0}"/>
              </a:ext>
            </a:extLst>
          </p:cNvPr>
          <p:cNvGraphicFramePr>
            <a:graphicFrameLocks noGrp="1"/>
          </p:cNvGraphicFramePr>
          <p:nvPr>
            <p:extLst>
              <p:ext uri="{D42A27DB-BD31-4B8C-83A1-F6EECF244321}">
                <p14:modId xmlns:p14="http://schemas.microsoft.com/office/powerpoint/2010/main" val="3020310250"/>
              </p:ext>
            </p:extLst>
          </p:nvPr>
        </p:nvGraphicFramePr>
        <p:xfrm>
          <a:off x="1135811" y="1164566"/>
          <a:ext cx="9921183" cy="3154974"/>
        </p:xfrm>
        <a:graphic>
          <a:graphicData uri="http://schemas.openxmlformats.org/drawingml/2006/table">
            <a:tbl>
              <a:tblPr firstRow="1" bandRow="1">
                <a:tableStyleId>{70B1D1B5-FB32-4E79-AF21-EF3B7A6DD0B3}</a:tableStyleId>
              </a:tblPr>
              <a:tblGrid>
                <a:gridCol w="2019904">
                  <a:extLst>
                    <a:ext uri="{9D8B030D-6E8A-4147-A177-3AD203B41FA5}">
                      <a16:colId xmlns:a16="http://schemas.microsoft.com/office/drawing/2014/main" val="4086000339"/>
                    </a:ext>
                  </a:extLst>
                </a:gridCol>
                <a:gridCol w="7901279">
                  <a:extLst>
                    <a:ext uri="{9D8B030D-6E8A-4147-A177-3AD203B41FA5}">
                      <a16:colId xmlns:a16="http://schemas.microsoft.com/office/drawing/2014/main" val="3172590537"/>
                    </a:ext>
                  </a:extLst>
                </a:gridCol>
              </a:tblGrid>
              <a:tr h="533694">
                <a:tc>
                  <a:txBody>
                    <a:bodyPr/>
                    <a:lstStyle/>
                    <a:p>
                      <a:r>
                        <a:rPr lang="it-IT">
                          <a:latin typeface="Roboto Slab"/>
                        </a:rPr>
                        <a:t>MONTHLY GRANT</a:t>
                      </a:r>
                    </a:p>
                  </a:txBody>
                  <a:tcPr>
                    <a:solidFill>
                      <a:srgbClr val="C00000"/>
                    </a:solidFill>
                  </a:tcPr>
                </a:tc>
                <a:tc>
                  <a:txBody>
                    <a:bodyPr/>
                    <a:lstStyle/>
                    <a:p>
                      <a:r>
                        <a:rPr lang="it-IT">
                          <a:latin typeface="Roboto Slab"/>
                        </a:rPr>
                        <a:t>DESTINATION COUNTRY: PROGRAMME COUNTRY &gt; </a:t>
                      </a:r>
                      <a:r>
                        <a:rPr lang="it-IT" sz="1600">
                          <a:latin typeface="Roboto Slab"/>
                        </a:rPr>
                        <a:t>EU MEMBER STATES + *</a:t>
                      </a:r>
                    </a:p>
                  </a:txBody>
                  <a:tcPr>
                    <a:solidFill>
                      <a:srgbClr val="C00000"/>
                    </a:solidFill>
                  </a:tcPr>
                </a:tc>
                <a:extLst>
                  <a:ext uri="{0D108BD9-81ED-4DB2-BD59-A6C34878D82A}">
                    <a16:rowId xmlns:a16="http://schemas.microsoft.com/office/drawing/2014/main" val="2972334301"/>
                  </a:ext>
                </a:extLst>
              </a:tr>
              <a:tr h="983122">
                <a:tc>
                  <a:txBody>
                    <a:bodyPr/>
                    <a:lstStyle/>
                    <a:p>
                      <a:pPr algn="ctr"/>
                      <a:r>
                        <a:rPr lang="it-IT" sz="2000" b="1">
                          <a:latin typeface="Roboto Slab"/>
                        </a:rPr>
                        <a:t>500</a:t>
                      </a:r>
                    </a:p>
                  </a:txBody>
                  <a:tcPr anchor="ctr">
                    <a:solidFill>
                      <a:srgbClr val="F0D5D1"/>
                    </a:solidFill>
                  </a:tcPr>
                </a:tc>
                <a:tc>
                  <a:txBody>
                    <a:bodyPr/>
                    <a:lstStyle/>
                    <a:p>
                      <a:pPr algn="l"/>
                      <a:r>
                        <a:rPr lang="it-IT" sz="1600">
                          <a:latin typeface="Roboto Slab"/>
                        </a:rPr>
                        <a:t>Austria, </a:t>
                      </a:r>
                      <a:r>
                        <a:rPr lang="it-IT" sz="1600" err="1">
                          <a:latin typeface="Roboto Slab"/>
                        </a:rPr>
                        <a:t>Belgium</a:t>
                      </a:r>
                      <a:r>
                        <a:rPr lang="it-IT" sz="1600">
                          <a:latin typeface="Roboto Slab"/>
                        </a:rPr>
                        <a:t>, </a:t>
                      </a:r>
                      <a:r>
                        <a:rPr lang="it-IT" sz="1600" err="1">
                          <a:latin typeface="Roboto Slab"/>
                        </a:rPr>
                        <a:t>Denmark</a:t>
                      </a:r>
                      <a:r>
                        <a:rPr lang="it-IT" sz="1600">
                          <a:latin typeface="Roboto Slab"/>
                        </a:rPr>
                        <a:t>, </a:t>
                      </a:r>
                      <a:r>
                        <a:rPr lang="it-IT" sz="1600" err="1">
                          <a:latin typeface="Roboto Slab"/>
                        </a:rPr>
                        <a:t>Finland</a:t>
                      </a:r>
                      <a:r>
                        <a:rPr lang="it-IT" sz="1600">
                          <a:latin typeface="Roboto Slab"/>
                        </a:rPr>
                        <a:t>, France, Germany, </a:t>
                      </a:r>
                      <a:r>
                        <a:rPr lang="it-IT" sz="1600" err="1">
                          <a:latin typeface="Roboto Slab"/>
                        </a:rPr>
                        <a:t>Ireland</a:t>
                      </a:r>
                      <a:r>
                        <a:rPr lang="it-IT" sz="1600">
                          <a:latin typeface="Roboto Slab"/>
                        </a:rPr>
                        <a:t>, Iceland, Luxembourg, Liechtenstein, </a:t>
                      </a:r>
                      <a:r>
                        <a:rPr lang="it-IT" sz="1600" err="1">
                          <a:latin typeface="Roboto Slab"/>
                        </a:rPr>
                        <a:t>Norway</a:t>
                      </a:r>
                      <a:r>
                        <a:rPr lang="it-IT" sz="1600">
                          <a:latin typeface="Roboto Slab"/>
                        </a:rPr>
                        <a:t>, Netherlands, </a:t>
                      </a:r>
                      <a:r>
                        <a:rPr lang="it-IT" sz="1600" err="1">
                          <a:latin typeface="Roboto Slab"/>
                        </a:rPr>
                        <a:t>Sweden</a:t>
                      </a:r>
                      <a:endParaRPr lang="it-IT" sz="1600">
                        <a:latin typeface="Roboto Slab"/>
                      </a:endParaRPr>
                    </a:p>
                    <a:p>
                      <a:endParaRPr lang="it-IT" sz="1600">
                        <a:latin typeface="Roboto Slab"/>
                      </a:endParaRPr>
                    </a:p>
                    <a:p>
                      <a:pPr marL="0" indent="0">
                        <a:buNone/>
                      </a:pPr>
                      <a:r>
                        <a:rPr lang="it-IT" sz="1600">
                          <a:latin typeface="Roboto Slab"/>
                        </a:rPr>
                        <a:t>*</a:t>
                      </a:r>
                      <a:r>
                        <a:rPr lang="it-IT" sz="1600" b="1">
                          <a:latin typeface="Roboto Slab"/>
                        </a:rPr>
                        <a:t>Partner Countries</a:t>
                      </a:r>
                      <a:r>
                        <a:rPr lang="it-IT" sz="1600">
                          <a:latin typeface="Roboto Slab"/>
                        </a:rPr>
                        <a:t>: Andorra, Monaco, </a:t>
                      </a:r>
                      <a:r>
                        <a:rPr lang="it-IT" sz="1600">
                          <a:latin typeface="Roboto Slab"/>
                          <a:ea typeface="Roboto Slab"/>
                          <a:cs typeface="Roboto Slab"/>
                        </a:rPr>
                        <a:t>Fær Øer </a:t>
                      </a:r>
                      <a:r>
                        <a:rPr lang="it-IT" sz="1600" err="1">
                          <a:latin typeface="Roboto Slab"/>
                          <a:ea typeface="Roboto Slab"/>
                          <a:cs typeface="Roboto Slab"/>
                        </a:rPr>
                        <a:t>Islands</a:t>
                      </a:r>
                      <a:r>
                        <a:rPr lang="it-IT" sz="1600">
                          <a:latin typeface="Roboto Slab"/>
                          <a:ea typeface="Roboto Slab"/>
                          <a:cs typeface="Roboto Slab"/>
                        </a:rPr>
                        <a:t>, </a:t>
                      </a:r>
                      <a:r>
                        <a:rPr lang="it-IT" sz="1600">
                          <a:latin typeface="Roboto Slab"/>
                        </a:rPr>
                        <a:t>UK and </a:t>
                      </a:r>
                      <a:r>
                        <a:rPr lang="it-IT" sz="1600" err="1">
                          <a:latin typeface="Roboto Slab"/>
                        </a:rPr>
                        <a:t>Switzerland</a:t>
                      </a:r>
                      <a:endParaRPr lang="it-IT" sz="1600">
                        <a:latin typeface="Roboto Slab"/>
                      </a:endParaRPr>
                    </a:p>
                  </a:txBody>
                  <a:tcPr anchor="ctr">
                    <a:solidFill>
                      <a:srgbClr val="F0D5D1"/>
                    </a:solidFill>
                  </a:tcPr>
                </a:tc>
                <a:extLst>
                  <a:ext uri="{0D108BD9-81ED-4DB2-BD59-A6C34878D82A}">
                    <a16:rowId xmlns:a16="http://schemas.microsoft.com/office/drawing/2014/main" val="2983397553"/>
                  </a:ext>
                </a:extLst>
              </a:tr>
              <a:tr h="1446595">
                <a:tc>
                  <a:txBody>
                    <a:bodyPr/>
                    <a:lstStyle/>
                    <a:p>
                      <a:pPr algn="ctr"/>
                      <a:r>
                        <a:rPr lang="it-IT" sz="2000" b="1">
                          <a:latin typeface="Roboto Slab"/>
                        </a:rPr>
                        <a:t>450</a:t>
                      </a:r>
                    </a:p>
                  </a:txBody>
                  <a:tcPr anchor="ctr">
                    <a:solidFill>
                      <a:schemeClr val="accent2">
                        <a:lumMod val="20000"/>
                        <a:lumOff val="80000"/>
                      </a:schemeClr>
                    </a:solidFill>
                  </a:tcPr>
                </a:tc>
                <a:tc>
                  <a:txBody>
                    <a:bodyPr/>
                    <a:lstStyle/>
                    <a:p>
                      <a:pPr algn="l"/>
                      <a:r>
                        <a:rPr lang="it-IT" sz="1600">
                          <a:latin typeface="Roboto Slab"/>
                        </a:rPr>
                        <a:t>Cyprus,  Estonia, </a:t>
                      </a:r>
                      <a:r>
                        <a:rPr lang="it-IT" sz="1600" err="1">
                          <a:latin typeface="Roboto Slab"/>
                        </a:rPr>
                        <a:t>Greece</a:t>
                      </a:r>
                      <a:r>
                        <a:rPr lang="it-IT" sz="1600">
                          <a:latin typeface="Roboto Slab"/>
                        </a:rPr>
                        <a:t>, Latvia, Malta, Portugal, </a:t>
                      </a:r>
                      <a:r>
                        <a:rPr lang="it-IT" sz="1600" err="1">
                          <a:latin typeface="Roboto Slab"/>
                        </a:rPr>
                        <a:t>Spain</a:t>
                      </a:r>
                      <a:r>
                        <a:rPr lang="it-IT" sz="1600">
                          <a:latin typeface="Roboto Slab"/>
                        </a:rPr>
                        <a:t>, </a:t>
                      </a:r>
                      <a:r>
                        <a:rPr lang="it-IT" sz="1600" err="1">
                          <a:latin typeface="Roboto Slab"/>
                        </a:rPr>
                        <a:t>Czech</a:t>
                      </a:r>
                      <a:r>
                        <a:rPr lang="it-IT" sz="1600">
                          <a:latin typeface="Roboto Slab"/>
                        </a:rPr>
                        <a:t> Republic, </a:t>
                      </a:r>
                      <a:r>
                        <a:rPr lang="it-IT" sz="1600" err="1">
                          <a:latin typeface="Roboto Slab"/>
                        </a:rPr>
                        <a:t>Slovakia</a:t>
                      </a:r>
                      <a:r>
                        <a:rPr lang="it-IT" sz="1600">
                          <a:latin typeface="Roboto Slab"/>
                        </a:rPr>
                        <a:t>, Slovenia.</a:t>
                      </a:r>
                      <a:br>
                        <a:rPr lang="it-IT" sz="1600">
                          <a:latin typeface="Roboto Slab"/>
                        </a:rPr>
                      </a:br>
                      <a:br>
                        <a:rPr lang="it-IT" sz="1600">
                          <a:latin typeface="Roboto Slab"/>
                        </a:rPr>
                      </a:br>
                      <a:r>
                        <a:rPr lang="it-IT" sz="1600" b="0" i="0" u="none" strike="noStrike" noProof="0">
                          <a:solidFill>
                            <a:srgbClr val="000000"/>
                          </a:solidFill>
                          <a:latin typeface="Roboto Slab"/>
                        </a:rPr>
                        <a:t>Bulgaria, </a:t>
                      </a:r>
                      <a:r>
                        <a:rPr lang="it-IT" sz="1600" b="0" i="0" u="none" strike="noStrike" noProof="0" err="1">
                          <a:solidFill>
                            <a:srgbClr val="000000"/>
                          </a:solidFill>
                          <a:latin typeface="Roboto Slab"/>
                        </a:rPr>
                        <a:t>Croatia</a:t>
                      </a:r>
                      <a:r>
                        <a:rPr lang="it-IT" sz="1600" b="0" i="0" u="none" strike="noStrike" noProof="0">
                          <a:solidFill>
                            <a:srgbClr val="000000"/>
                          </a:solidFill>
                          <a:latin typeface="Roboto Slab"/>
                        </a:rPr>
                        <a:t>, North Macedonia, Lithuania, Poland, Romania, Serbia, </a:t>
                      </a:r>
                      <a:r>
                        <a:rPr lang="it-IT" sz="1600" b="0" i="0" u="none" strike="noStrike" noProof="0" err="1">
                          <a:solidFill>
                            <a:srgbClr val="000000"/>
                          </a:solidFill>
                          <a:latin typeface="Roboto Slab"/>
                        </a:rPr>
                        <a:t>Hungary</a:t>
                      </a:r>
                      <a:r>
                        <a:rPr lang="it-IT" sz="1600" b="0" i="0" u="none" strike="noStrike" noProof="0">
                          <a:solidFill>
                            <a:srgbClr val="000000"/>
                          </a:solidFill>
                          <a:latin typeface="Roboto Slab"/>
                        </a:rPr>
                        <a:t>, </a:t>
                      </a:r>
                      <a:r>
                        <a:rPr lang="it-IT" sz="1600" b="0" i="0" u="none" strike="noStrike" noProof="0" err="1">
                          <a:solidFill>
                            <a:srgbClr val="000000"/>
                          </a:solidFill>
                          <a:latin typeface="Roboto Slab"/>
                        </a:rPr>
                        <a:t>Turkey</a:t>
                      </a:r>
                    </a:p>
                    <a:p>
                      <a:pPr lvl="0" algn="l">
                        <a:buNone/>
                      </a:pPr>
                      <a:endParaRPr lang="it-IT" sz="1600">
                        <a:latin typeface="Roboto Slab"/>
                      </a:endParaRPr>
                    </a:p>
                  </a:txBody>
                  <a:tcPr anchor="ctr">
                    <a:solidFill>
                      <a:schemeClr val="accent2">
                        <a:lumMod val="20000"/>
                        <a:lumOff val="80000"/>
                      </a:schemeClr>
                    </a:solidFill>
                  </a:tcPr>
                </a:tc>
                <a:extLst>
                  <a:ext uri="{0D108BD9-81ED-4DB2-BD59-A6C34878D82A}">
                    <a16:rowId xmlns:a16="http://schemas.microsoft.com/office/drawing/2014/main" val="893851701"/>
                  </a:ext>
                </a:extLst>
              </a:tr>
            </a:tbl>
          </a:graphicData>
        </a:graphic>
      </p:graphicFrame>
      <p:graphicFrame>
        <p:nvGraphicFramePr>
          <p:cNvPr id="4" name="Tabella 3">
            <a:extLst>
              <a:ext uri="{FF2B5EF4-FFF2-40B4-BE49-F238E27FC236}">
                <a16:creationId xmlns:a16="http://schemas.microsoft.com/office/drawing/2014/main" id="{8B1A4CA5-56A9-8572-D257-6603E4375F07}"/>
              </a:ext>
            </a:extLst>
          </p:cNvPr>
          <p:cNvGraphicFramePr>
            <a:graphicFrameLocks noGrp="1"/>
          </p:cNvGraphicFramePr>
          <p:nvPr>
            <p:extLst>
              <p:ext uri="{D42A27DB-BD31-4B8C-83A1-F6EECF244321}">
                <p14:modId xmlns:p14="http://schemas.microsoft.com/office/powerpoint/2010/main" val="2775459838"/>
              </p:ext>
            </p:extLst>
          </p:nvPr>
        </p:nvGraphicFramePr>
        <p:xfrm>
          <a:off x="1135408" y="4203239"/>
          <a:ext cx="9921183" cy="1051838"/>
        </p:xfrm>
        <a:graphic>
          <a:graphicData uri="http://schemas.openxmlformats.org/drawingml/2006/table">
            <a:tbl>
              <a:tblPr bandRow="1">
                <a:tableStyleId>{70B1D1B5-FB32-4E79-AF21-EF3B7A6DD0B3}</a:tableStyleId>
              </a:tblPr>
              <a:tblGrid>
                <a:gridCol w="2019907">
                  <a:extLst>
                    <a:ext uri="{9D8B030D-6E8A-4147-A177-3AD203B41FA5}">
                      <a16:colId xmlns:a16="http://schemas.microsoft.com/office/drawing/2014/main" val="740811576"/>
                    </a:ext>
                  </a:extLst>
                </a:gridCol>
                <a:gridCol w="7901276">
                  <a:extLst>
                    <a:ext uri="{9D8B030D-6E8A-4147-A177-3AD203B41FA5}">
                      <a16:colId xmlns:a16="http://schemas.microsoft.com/office/drawing/2014/main" val="901930248"/>
                    </a:ext>
                  </a:extLst>
                </a:gridCol>
              </a:tblGrid>
              <a:tr h="420735">
                <a:tc>
                  <a:txBody>
                    <a:bodyPr/>
                    <a:lstStyle/>
                    <a:p>
                      <a:pPr algn="l" rtl="0" fontAlgn="base"/>
                      <a:r>
                        <a:rPr lang="it-IT" sz="1400" b="1" i="0" u="none" strike="noStrike">
                          <a:solidFill>
                            <a:srgbClr val="FFFFFF"/>
                          </a:solidFill>
                          <a:effectLst/>
                          <a:highlight>
                            <a:srgbClr val="C00000"/>
                          </a:highlight>
                          <a:latin typeface="Roboto Slab"/>
                        </a:rPr>
                        <a:t>MONTHLY GRANT</a:t>
                      </a:r>
                      <a:endParaRPr lang="it-IT" b="1" i="0">
                        <a:solidFill>
                          <a:srgbClr val="FFFFFF"/>
                        </a:solidFill>
                        <a:effectLst/>
                        <a:highlight>
                          <a:srgbClr val="C00000"/>
                        </a:highlight>
                        <a:latin typeface="Roboto Slab"/>
                      </a:endParaRPr>
                    </a:p>
                  </a:txBody>
                  <a:tcPr marL="57607" marR="57607" marT="28804" marB="28804">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24003" cap="flat" cmpd="sng" algn="ctr">
                      <a:solidFill>
                        <a:srgbClr val="FFFFFF"/>
                      </a:solidFill>
                      <a:prstDash val="solid"/>
                      <a:round/>
                      <a:headEnd type="none" w="med" len="med"/>
                      <a:tailEnd type="none" w="med" len="med"/>
                    </a:lnB>
                    <a:solidFill>
                      <a:srgbClr val="C00000"/>
                    </a:solidFill>
                  </a:tcPr>
                </a:tc>
                <a:tc>
                  <a:txBody>
                    <a:bodyPr/>
                    <a:lstStyle/>
                    <a:p>
                      <a:pPr algn="l" rtl="0" fontAlgn="base"/>
                      <a:r>
                        <a:rPr lang="it-IT" sz="1400" b="1" i="0" u="none" strike="noStrike">
                          <a:solidFill>
                            <a:srgbClr val="FFFFFF"/>
                          </a:solidFill>
                          <a:effectLst/>
                          <a:highlight>
                            <a:srgbClr val="C00000"/>
                          </a:highlight>
                          <a:latin typeface="Roboto Slab"/>
                        </a:rPr>
                        <a:t>DESTINATION COUNTRY: PARTNER COUNTRY &gt; EXTRA EU</a:t>
                      </a:r>
                    </a:p>
                  </a:txBody>
                  <a:tcPr marL="57607" marR="57607" marT="28804" marB="28804">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24003" cap="flat" cmpd="sng" algn="ctr">
                      <a:solidFill>
                        <a:srgbClr val="FFFFFF"/>
                      </a:solidFill>
                      <a:prstDash val="solid"/>
                      <a:round/>
                      <a:headEnd type="none" w="med" len="med"/>
                      <a:tailEnd type="none" w="med" len="med"/>
                    </a:lnB>
                    <a:solidFill>
                      <a:srgbClr val="C00000"/>
                    </a:solidFill>
                  </a:tcPr>
                </a:tc>
                <a:extLst>
                  <a:ext uri="{0D108BD9-81ED-4DB2-BD59-A6C34878D82A}">
                    <a16:rowId xmlns:a16="http://schemas.microsoft.com/office/drawing/2014/main" val="3093227746"/>
                  </a:ext>
                </a:extLst>
              </a:tr>
              <a:tr h="631103">
                <a:tc>
                  <a:txBody>
                    <a:bodyPr/>
                    <a:lstStyle/>
                    <a:p>
                      <a:pPr algn="ctr" rtl="0" fontAlgn="base"/>
                      <a:r>
                        <a:rPr lang="it-IT" sz="2000" b="1" i="0" u="none" strike="noStrike">
                          <a:solidFill>
                            <a:srgbClr val="000000"/>
                          </a:solidFill>
                          <a:effectLst/>
                          <a:highlight>
                            <a:srgbClr val="F0D5D1"/>
                          </a:highlight>
                          <a:latin typeface="Roboto Slab"/>
                        </a:rPr>
                        <a:t>700</a:t>
                      </a:r>
                      <a:endParaRPr lang="it-IT" sz="2000" b="1">
                        <a:latin typeface="Roboto Slab"/>
                      </a:endParaRPr>
                    </a:p>
                  </a:txBody>
                  <a:tcPr marL="57607" marR="57607" marT="28804" marB="28804"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24003"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0D5D1"/>
                    </a:solidFill>
                  </a:tcPr>
                </a:tc>
                <a:tc>
                  <a:txBody>
                    <a:bodyPr/>
                    <a:lstStyle/>
                    <a:p>
                      <a:pPr algn="l" rtl="0" fontAlgn="base"/>
                      <a:r>
                        <a:rPr lang="en-US" sz="1600">
                          <a:latin typeface="Roboto Slab"/>
                          <a:ea typeface="Roboto Slab"/>
                          <a:cs typeface="Roboto Slab"/>
                        </a:rPr>
                        <a:t>Partner Countries of Regions 1 to 12 – see list at ART.3 of the Call</a:t>
                      </a:r>
                      <a:br>
                        <a:rPr lang="en-US" sz="1600">
                          <a:latin typeface="Roboto Slab"/>
                          <a:ea typeface="Roboto Slab"/>
                          <a:cs typeface="Roboto Slab"/>
                        </a:rPr>
                      </a:br>
                      <a:r>
                        <a:rPr lang="en-US" sz="1600" b="1">
                          <a:solidFill>
                            <a:srgbClr val="FF0000"/>
                          </a:solidFill>
                          <a:latin typeface="Roboto Slab"/>
                          <a:ea typeface="Roboto Slab"/>
                          <a:cs typeface="Roboto Slab"/>
                        </a:rPr>
                        <a:t>NO MORE THAN</a:t>
                      </a:r>
                      <a:r>
                        <a:rPr lang="en-US" sz="1600" b="1" i="0" u="none" strike="noStrike" noProof="0">
                          <a:solidFill>
                            <a:srgbClr val="FF0000"/>
                          </a:solidFill>
                          <a:latin typeface="Roboto Slab"/>
                        </a:rPr>
                        <a:t> 20% OF THE TOTAL AVAILABLE BUDGET.</a:t>
                      </a:r>
                    </a:p>
                  </a:txBody>
                  <a:tcPr marL="57607" marR="57607" marT="28804" marB="28804">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24003"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0D5D1"/>
                    </a:solidFill>
                  </a:tcPr>
                </a:tc>
                <a:extLst>
                  <a:ext uri="{0D108BD9-81ED-4DB2-BD59-A6C34878D82A}">
                    <a16:rowId xmlns:a16="http://schemas.microsoft.com/office/drawing/2014/main" val="3815445012"/>
                  </a:ext>
                </a:extLst>
              </a:tr>
            </a:tbl>
          </a:graphicData>
        </a:graphic>
      </p:graphicFrame>
      <p:sp>
        <p:nvSpPr>
          <p:cNvPr id="2" name="Sottotitolo 2">
            <a:extLst>
              <a:ext uri="{FF2B5EF4-FFF2-40B4-BE49-F238E27FC236}">
                <a16:creationId xmlns:a16="http://schemas.microsoft.com/office/drawing/2014/main" id="{C8FD11D7-A55A-6D90-FED4-301E72FFD6D7}"/>
              </a:ext>
            </a:extLst>
          </p:cNvPr>
          <p:cNvSpPr txBox="1">
            <a:spLocks/>
          </p:cNvSpPr>
          <p:nvPr/>
        </p:nvSpPr>
        <p:spPr>
          <a:xfrm>
            <a:off x="1138599" y="5221649"/>
            <a:ext cx="9940404" cy="730308"/>
          </a:xfrm>
          <a:prstGeom prst="rect">
            <a:avLst/>
          </a:prstGeom>
          <a:solidFill>
            <a:srgbClr val="C00000"/>
          </a:solid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it-IT" sz="1600">
                <a:solidFill>
                  <a:srgbClr val="FFFFFF"/>
                </a:solidFill>
                <a:latin typeface="Roboto Slab"/>
                <a:ea typeface="Roboto Slab"/>
                <a:cs typeface="Roboto Slab"/>
              </a:rPr>
              <a:t>+ </a:t>
            </a:r>
            <a:r>
              <a:rPr lang="it-IT" sz="2000" b="1">
                <a:solidFill>
                  <a:srgbClr val="FFFFFF"/>
                </a:solidFill>
                <a:latin typeface="Roboto Slab"/>
                <a:ea typeface="Roboto Slab"/>
                <a:cs typeface="Roboto Slab"/>
              </a:rPr>
              <a:t>250</a:t>
            </a:r>
            <a:r>
              <a:rPr lang="it-IT" sz="1600">
                <a:solidFill>
                  <a:srgbClr val="FFFFFF"/>
                </a:solidFill>
                <a:latin typeface="Roboto Slab"/>
                <a:ea typeface="Roboto Slab"/>
                <a:cs typeface="Roboto Slab"/>
              </a:rPr>
              <a:t> / MONTH  for FEWER OPPORTUNITIES STUDENTS</a:t>
            </a:r>
            <a:br>
              <a:rPr lang="it-IT" sz="1600">
                <a:solidFill>
                  <a:srgbClr val="FFFFFF"/>
                </a:solidFill>
                <a:latin typeface="Roboto Slab"/>
                <a:ea typeface="Roboto Slab"/>
                <a:cs typeface="Roboto Slab"/>
              </a:rPr>
            </a:br>
            <a:r>
              <a:rPr lang="it-IT" err="1">
                <a:solidFill>
                  <a:srgbClr val="FFFFFF"/>
                </a:solidFill>
                <a:ea typeface="Roboto Slab"/>
              </a:rPr>
              <a:t>Criteria</a:t>
            </a:r>
            <a:r>
              <a:rPr lang="it-IT">
                <a:solidFill>
                  <a:srgbClr val="FFFFFF"/>
                </a:solidFill>
                <a:ea typeface="Roboto Slab"/>
              </a:rPr>
              <a:t> </a:t>
            </a:r>
            <a:r>
              <a:rPr lang="it-IT" err="1">
                <a:solidFill>
                  <a:srgbClr val="FFFFFF"/>
                </a:solidFill>
                <a:ea typeface="Roboto Slab"/>
              </a:rPr>
              <a:t>available</a:t>
            </a:r>
            <a:r>
              <a:rPr lang="it-IT">
                <a:solidFill>
                  <a:srgbClr val="FFFFFF"/>
                </a:solidFill>
                <a:ea typeface="Roboto Slab"/>
              </a:rPr>
              <a:t> </a:t>
            </a:r>
            <a:r>
              <a:rPr lang="it-IT" err="1">
                <a:solidFill>
                  <a:srgbClr val="FFFFFF"/>
                </a:solidFill>
                <a:ea typeface="Roboto Slab"/>
              </a:rPr>
              <a:t>at</a:t>
            </a:r>
            <a:r>
              <a:rPr lang="it-IT">
                <a:solidFill>
                  <a:srgbClr val="FFFFFF"/>
                </a:solidFill>
                <a:ea typeface="Roboto Slab"/>
              </a:rPr>
              <a:t> </a:t>
            </a:r>
            <a:r>
              <a:rPr lang="it-IT" err="1">
                <a:solidFill>
                  <a:srgbClr val="FFFFFF"/>
                </a:solidFill>
                <a:ea typeface="Roboto Slab"/>
              </a:rPr>
              <a:t>Annex</a:t>
            </a:r>
            <a:r>
              <a:rPr lang="it-IT">
                <a:solidFill>
                  <a:srgbClr val="FFFFFF"/>
                </a:solidFill>
                <a:ea typeface="Roboto Slab"/>
              </a:rPr>
              <a:t> I (</a:t>
            </a:r>
            <a:r>
              <a:rPr lang="it-IT" err="1">
                <a:solidFill>
                  <a:srgbClr val="FFFFFF"/>
                </a:solidFill>
                <a:ea typeface="Roboto Slab"/>
              </a:rPr>
              <a:t>Article</a:t>
            </a:r>
            <a:r>
              <a:rPr lang="it-IT">
                <a:solidFill>
                  <a:srgbClr val="FFFFFF"/>
                </a:solidFill>
                <a:ea typeface="Roboto Slab"/>
              </a:rPr>
              <a:t> 4 ) of the Call, </a:t>
            </a:r>
            <a:r>
              <a:rPr lang="it-IT" err="1">
                <a:solidFill>
                  <a:srgbClr val="FFFFFF"/>
                </a:solidFill>
                <a:ea typeface="Roboto Slab"/>
              </a:rPr>
              <a:t>published</a:t>
            </a:r>
            <a:r>
              <a:rPr lang="it-IT">
                <a:solidFill>
                  <a:srgbClr val="FFFFFF"/>
                </a:solidFill>
                <a:ea typeface="Roboto Slab"/>
              </a:rPr>
              <a:t> on </a:t>
            </a:r>
            <a:r>
              <a:rPr lang="it-IT" err="1">
                <a:solidFill>
                  <a:srgbClr val="FFFFFF"/>
                </a:solidFill>
                <a:ea typeface="Roboto Slab"/>
              </a:rPr>
              <a:t>our</a:t>
            </a:r>
            <a:r>
              <a:rPr lang="it-IT">
                <a:solidFill>
                  <a:srgbClr val="FFFFFF"/>
                </a:solidFill>
                <a:ea typeface="Roboto Slab"/>
              </a:rPr>
              <a:t> website.</a:t>
            </a:r>
            <a:endParaRPr lang="it-IT" sz="1600">
              <a:solidFill>
                <a:srgbClr val="FFFFFF"/>
              </a:solidFill>
              <a:latin typeface="Roboto Slab"/>
              <a:ea typeface="Roboto Slab"/>
              <a:cs typeface="Roboto Slab"/>
            </a:endParaRPr>
          </a:p>
        </p:txBody>
      </p:sp>
    </p:spTree>
    <p:extLst>
      <p:ext uri="{BB962C8B-B14F-4D97-AF65-F5344CB8AC3E}">
        <p14:creationId xmlns:p14="http://schemas.microsoft.com/office/powerpoint/2010/main" val="28514913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olo 1">
            <a:extLst>
              <a:ext uri="{FF2B5EF4-FFF2-40B4-BE49-F238E27FC236}">
                <a16:creationId xmlns:a16="http://schemas.microsoft.com/office/drawing/2014/main" id="{C5E406C0-FD91-333F-254A-6C930ADF1983}"/>
              </a:ext>
            </a:extLst>
          </p:cNvPr>
          <p:cNvSpPr>
            <a:spLocks noGrp="1"/>
          </p:cNvSpPr>
          <p:nvPr/>
        </p:nvSpPr>
        <p:spPr>
          <a:xfrm>
            <a:off x="614516" y="174450"/>
            <a:ext cx="10962968" cy="770348"/>
          </a:xfrm>
          <a:prstGeom prst="rect">
            <a:avLst/>
          </a:prstGeom>
          <a:noFill/>
          <a:ln>
            <a:noFill/>
          </a:ln>
        </p:spPr>
        <p:txBody>
          <a:bodyPr spcFirstLastPara="1" wrap="square" lIns="91425" tIns="45700" rIns="91425" bIns="45700" anchor="t" anchorCtr="0">
            <a:normAutofit fontScale="85000" lnSpcReduction="10000"/>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it-IT" sz="4400" b="1">
                <a:solidFill>
                  <a:srgbClr val="B2284B"/>
                </a:solidFill>
                <a:latin typeface="Roboto Slab"/>
                <a:ea typeface="Roboto Slab"/>
                <a:cs typeface="Roboto Slab"/>
              </a:rPr>
              <a:t>2. FINANCIAL CONTRIBUTIONS - Integration</a:t>
            </a:r>
          </a:p>
        </p:txBody>
      </p:sp>
      <p:graphicFrame>
        <p:nvGraphicFramePr>
          <p:cNvPr id="12" name="Tabella 11">
            <a:extLst>
              <a:ext uri="{FF2B5EF4-FFF2-40B4-BE49-F238E27FC236}">
                <a16:creationId xmlns:a16="http://schemas.microsoft.com/office/drawing/2014/main" id="{E772657E-1659-CFE2-6BB1-38F43F433009}"/>
              </a:ext>
            </a:extLst>
          </p:cNvPr>
          <p:cNvGraphicFramePr>
            <a:graphicFrameLocks noGrp="1"/>
          </p:cNvGraphicFramePr>
          <p:nvPr>
            <p:extLst>
              <p:ext uri="{D42A27DB-BD31-4B8C-83A1-F6EECF244321}">
                <p14:modId xmlns:p14="http://schemas.microsoft.com/office/powerpoint/2010/main" val="1847144313"/>
              </p:ext>
            </p:extLst>
          </p:nvPr>
        </p:nvGraphicFramePr>
        <p:xfrm>
          <a:off x="349250" y="941917"/>
          <a:ext cx="6932083" cy="5453691"/>
        </p:xfrm>
        <a:graphic>
          <a:graphicData uri="http://schemas.openxmlformats.org/drawingml/2006/table">
            <a:tbl>
              <a:tblPr firstRow="1" bandRow="1">
                <a:tableStyleId>{70B1D1B5-FB32-4E79-AF21-EF3B7A6DD0B3}</a:tableStyleId>
              </a:tblPr>
              <a:tblGrid>
                <a:gridCol w="5346385">
                  <a:extLst>
                    <a:ext uri="{9D8B030D-6E8A-4147-A177-3AD203B41FA5}">
                      <a16:colId xmlns:a16="http://schemas.microsoft.com/office/drawing/2014/main" val="2486892906"/>
                    </a:ext>
                  </a:extLst>
                </a:gridCol>
                <a:gridCol w="1585698">
                  <a:extLst>
                    <a:ext uri="{9D8B030D-6E8A-4147-A177-3AD203B41FA5}">
                      <a16:colId xmlns:a16="http://schemas.microsoft.com/office/drawing/2014/main" val="268327426"/>
                    </a:ext>
                  </a:extLst>
                </a:gridCol>
              </a:tblGrid>
              <a:tr h="709083">
                <a:tc>
                  <a:txBody>
                    <a:bodyPr/>
                    <a:lstStyle/>
                    <a:p>
                      <a:pPr lvl="0" algn="ctr">
                        <a:buNone/>
                      </a:pPr>
                      <a:r>
                        <a:rPr lang="it-IT" sz="2000">
                          <a:latin typeface="Roboto Slab"/>
                        </a:rPr>
                        <a:t>ISEE</a:t>
                      </a:r>
                    </a:p>
                  </a:txBody>
                  <a:tcPr anchor="ctr">
                    <a:solidFill>
                      <a:srgbClr val="B2284B"/>
                    </a:solidFill>
                  </a:tcPr>
                </a:tc>
                <a:tc>
                  <a:txBody>
                    <a:bodyPr/>
                    <a:lstStyle/>
                    <a:p>
                      <a:pPr algn="ctr"/>
                      <a:r>
                        <a:rPr lang="it-IT" sz="2000">
                          <a:latin typeface="Roboto Slab"/>
                        </a:rPr>
                        <a:t>MONTHLY GRANT</a:t>
                      </a:r>
                    </a:p>
                  </a:txBody>
                  <a:tcPr anchor="ctr">
                    <a:solidFill>
                      <a:srgbClr val="B2284B"/>
                    </a:solidFill>
                  </a:tcPr>
                </a:tc>
                <a:extLst>
                  <a:ext uri="{0D108BD9-81ED-4DB2-BD59-A6C34878D82A}">
                    <a16:rowId xmlns:a16="http://schemas.microsoft.com/office/drawing/2014/main" val="1385828353"/>
                  </a:ext>
                </a:extLst>
              </a:tr>
              <a:tr h="440094">
                <a:tc>
                  <a:txBody>
                    <a:bodyPr/>
                    <a:lstStyle/>
                    <a:p>
                      <a:pPr algn="ctr"/>
                      <a:r>
                        <a:rPr lang="it-IT" sz="2000" b="0">
                          <a:latin typeface="Roboto Slab"/>
                        </a:rPr>
                        <a:t>ISEE ≤ 13.000</a:t>
                      </a:r>
                    </a:p>
                  </a:txBody>
                  <a:tcPr anchor="ctr">
                    <a:solidFill>
                      <a:srgbClr val="F0D5D1"/>
                    </a:solidFill>
                  </a:tcPr>
                </a:tc>
                <a:tc>
                  <a:txBody>
                    <a:bodyPr/>
                    <a:lstStyle/>
                    <a:p>
                      <a:pPr algn="ctr"/>
                      <a:r>
                        <a:rPr lang="it-IT" sz="2000" b="1">
                          <a:latin typeface="Roboto Slab"/>
                        </a:rPr>
                        <a:t>400</a:t>
                      </a:r>
                    </a:p>
                  </a:txBody>
                  <a:tcPr anchor="ctr">
                    <a:solidFill>
                      <a:srgbClr val="F0D5D1"/>
                    </a:solidFill>
                  </a:tcPr>
                </a:tc>
                <a:extLst>
                  <a:ext uri="{0D108BD9-81ED-4DB2-BD59-A6C34878D82A}">
                    <a16:rowId xmlns:a16="http://schemas.microsoft.com/office/drawing/2014/main" val="473323562"/>
                  </a:ext>
                </a:extLst>
              </a:tr>
              <a:tr h="440094">
                <a:tc>
                  <a:txBody>
                    <a:bodyPr/>
                    <a:lstStyle/>
                    <a:p>
                      <a:pPr lvl="0" algn="ctr">
                        <a:buNone/>
                      </a:pPr>
                      <a:r>
                        <a:rPr lang="it-IT" sz="2000" b="0" i="0" u="none" strike="noStrike" noProof="0">
                          <a:solidFill>
                            <a:srgbClr val="000000"/>
                          </a:solidFill>
                          <a:latin typeface="Roboto Slab"/>
                        </a:rPr>
                        <a:t> 13.000 &lt; ISEE ≤ 21.000</a:t>
                      </a:r>
                      <a:endParaRPr lang="it-IT" sz="2000" b="0">
                        <a:latin typeface="Roboto Slab"/>
                      </a:endParaRPr>
                    </a:p>
                  </a:txBody>
                  <a:tcPr anchor="ctr">
                    <a:solidFill>
                      <a:schemeClr val="accent2">
                        <a:lumMod val="20000"/>
                        <a:lumOff val="80000"/>
                      </a:schemeClr>
                    </a:solidFill>
                  </a:tcPr>
                </a:tc>
                <a:tc>
                  <a:txBody>
                    <a:bodyPr/>
                    <a:lstStyle/>
                    <a:p>
                      <a:pPr algn="ctr"/>
                      <a:r>
                        <a:rPr lang="it-IT" sz="2000" b="1">
                          <a:latin typeface="Roboto Slab"/>
                        </a:rPr>
                        <a:t>350</a:t>
                      </a:r>
                    </a:p>
                  </a:txBody>
                  <a:tcPr anchor="ctr">
                    <a:solidFill>
                      <a:schemeClr val="accent2">
                        <a:lumMod val="20000"/>
                        <a:lumOff val="80000"/>
                      </a:schemeClr>
                    </a:solidFill>
                  </a:tcPr>
                </a:tc>
                <a:extLst>
                  <a:ext uri="{0D108BD9-81ED-4DB2-BD59-A6C34878D82A}">
                    <a16:rowId xmlns:a16="http://schemas.microsoft.com/office/drawing/2014/main" val="1594583338"/>
                  </a:ext>
                </a:extLst>
              </a:tr>
              <a:tr h="440094">
                <a:tc>
                  <a:txBody>
                    <a:bodyPr/>
                    <a:lstStyle/>
                    <a:p>
                      <a:pPr lvl="0" algn="ctr">
                        <a:buNone/>
                      </a:pPr>
                      <a:r>
                        <a:rPr lang="it-IT" sz="2000" b="0" i="0" u="none" strike="noStrike" noProof="0">
                          <a:solidFill>
                            <a:srgbClr val="000000"/>
                          </a:solidFill>
                          <a:latin typeface="Roboto Slab"/>
                        </a:rPr>
                        <a:t> 21.000 &lt; ISEE ≤ 26.000</a:t>
                      </a:r>
                      <a:endParaRPr lang="it-IT" sz="2000" b="0">
                        <a:latin typeface="Roboto Slab"/>
                      </a:endParaRPr>
                    </a:p>
                  </a:txBody>
                  <a:tcPr anchor="ctr">
                    <a:solidFill>
                      <a:srgbClr val="F0D5D1"/>
                    </a:solidFill>
                  </a:tcPr>
                </a:tc>
                <a:tc>
                  <a:txBody>
                    <a:bodyPr/>
                    <a:lstStyle/>
                    <a:p>
                      <a:pPr algn="ctr"/>
                      <a:r>
                        <a:rPr lang="it-IT" sz="2000" b="1">
                          <a:latin typeface="Roboto Slab"/>
                        </a:rPr>
                        <a:t>300</a:t>
                      </a:r>
                    </a:p>
                  </a:txBody>
                  <a:tcPr anchor="ctr">
                    <a:solidFill>
                      <a:srgbClr val="F0D5D1"/>
                    </a:solidFill>
                  </a:tcPr>
                </a:tc>
                <a:extLst>
                  <a:ext uri="{0D108BD9-81ED-4DB2-BD59-A6C34878D82A}">
                    <a16:rowId xmlns:a16="http://schemas.microsoft.com/office/drawing/2014/main" val="3049714250"/>
                  </a:ext>
                </a:extLst>
              </a:tr>
              <a:tr h="440094">
                <a:tc>
                  <a:txBody>
                    <a:bodyPr/>
                    <a:lstStyle/>
                    <a:p>
                      <a:pPr lvl="0" algn="ctr">
                        <a:buNone/>
                      </a:pPr>
                      <a:r>
                        <a:rPr lang="it-IT" sz="2000" b="0" i="0" u="none" strike="noStrike" noProof="0">
                          <a:solidFill>
                            <a:srgbClr val="000000"/>
                          </a:solidFill>
                          <a:latin typeface="Roboto Slab"/>
                        </a:rPr>
                        <a:t> 26.000 &lt; ISEE ≤ 30.000</a:t>
                      </a:r>
                      <a:endParaRPr lang="it-IT" sz="2000" b="0">
                        <a:latin typeface="Roboto Slab"/>
                      </a:endParaRPr>
                    </a:p>
                  </a:txBody>
                  <a:tcPr anchor="ctr">
                    <a:solidFill>
                      <a:schemeClr val="accent2">
                        <a:lumMod val="20000"/>
                        <a:lumOff val="80000"/>
                      </a:schemeClr>
                    </a:solidFill>
                  </a:tcPr>
                </a:tc>
                <a:tc>
                  <a:txBody>
                    <a:bodyPr/>
                    <a:lstStyle/>
                    <a:p>
                      <a:pPr algn="ctr"/>
                      <a:r>
                        <a:rPr lang="it-IT" sz="2000" b="1">
                          <a:latin typeface="Roboto Slab"/>
                        </a:rPr>
                        <a:t>250</a:t>
                      </a:r>
                    </a:p>
                  </a:txBody>
                  <a:tcPr anchor="ctr">
                    <a:solidFill>
                      <a:schemeClr val="accent2">
                        <a:lumMod val="20000"/>
                        <a:lumOff val="80000"/>
                      </a:schemeClr>
                    </a:solidFill>
                  </a:tcPr>
                </a:tc>
                <a:extLst>
                  <a:ext uri="{0D108BD9-81ED-4DB2-BD59-A6C34878D82A}">
                    <a16:rowId xmlns:a16="http://schemas.microsoft.com/office/drawing/2014/main" val="2917533489"/>
                  </a:ext>
                </a:extLst>
              </a:tr>
              <a:tr h="1081098">
                <a:tc>
                  <a:txBody>
                    <a:bodyPr/>
                    <a:lstStyle/>
                    <a:p>
                      <a:pPr lvl="0" algn="ctr">
                        <a:buNone/>
                      </a:pPr>
                      <a:r>
                        <a:rPr lang="it-IT" sz="2000" b="0" i="0" u="none" strike="noStrike" noProof="0">
                          <a:solidFill>
                            <a:srgbClr val="000000"/>
                          </a:solidFill>
                          <a:latin typeface="Roboto Slab"/>
                        </a:rPr>
                        <a:t>30.000 &lt; ISEE ≤ 40.000</a:t>
                      </a:r>
                    </a:p>
                    <a:p>
                      <a:pPr lvl="0" algn="ctr">
                        <a:buNone/>
                      </a:pPr>
                      <a:r>
                        <a:rPr lang="it-IT" sz="1200" b="0" i="0" u="none" strike="noStrike" noProof="0">
                          <a:solidFill>
                            <a:srgbClr val="000000"/>
                          </a:solidFill>
                          <a:latin typeface="Roboto Slab"/>
                        </a:rPr>
                        <a:t>+</a:t>
                      </a:r>
                    </a:p>
                    <a:p>
                      <a:pPr lvl="0" algn="ctr">
                        <a:buNone/>
                      </a:pPr>
                      <a:r>
                        <a:rPr lang="it-IT" sz="1200" b="0" i="0" u="none" strike="noStrike" noProof="0">
                          <a:solidFill>
                            <a:srgbClr val="000000"/>
                          </a:solidFill>
                          <a:latin typeface="Roboto Slab"/>
                        </a:rPr>
                        <a:t> Master/ </a:t>
                      </a:r>
                      <a:r>
                        <a:rPr lang="it-IT" sz="1200" b="0" i="0" u="none" strike="noStrike" noProof="0" err="1">
                          <a:solidFill>
                            <a:srgbClr val="000000"/>
                          </a:solidFill>
                          <a:latin typeface="Roboto Slab"/>
                        </a:rPr>
                        <a:t>PhDs</a:t>
                      </a:r>
                      <a:r>
                        <a:rPr lang="it-IT" sz="1200" b="0" i="0" u="none" strike="noStrike" noProof="0">
                          <a:solidFill>
                            <a:srgbClr val="000000"/>
                          </a:solidFill>
                          <a:latin typeface="Roboto Slab"/>
                        </a:rPr>
                        <a:t> </a:t>
                      </a:r>
                      <a:r>
                        <a:rPr lang="it-IT" sz="1200" b="0" i="0" u="none" strike="noStrike" noProof="0" err="1">
                          <a:solidFill>
                            <a:srgbClr val="000000"/>
                          </a:solidFill>
                          <a:latin typeface="Roboto Slab"/>
                        </a:rPr>
                        <a:t>students</a:t>
                      </a:r>
                      <a:r>
                        <a:rPr lang="it-IT" sz="1200" b="0" i="0" u="none" strike="noStrike" noProof="0">
                          <a:solidFill>
                            <a:srgbClr val="000000"/>
                          </a:solidFill>
                          <a:latin typeface="Roboto Slab"/>
                        </a:rPr>
                        <a:t> </a:t>
                      </a:r>
                      <a:r>
                        <a:rPr lang="it-IT" sz="1200" b="0" i="0" u="none" strike="noStrike" noProof="0" err="1">
                          <a:solidFill>
                            <a:srgbClr val="000000"/>
                          </a:solidFill>
                          <a:latin typeface="Roboto Slab"/>
                        </a:rPr>
                        <a:t>wo</a:t>
                      </a:r>
                      <a:r>
                        <a:rPr lang="it-IT" sz="1200" b="0" i="0" u="none" strike="noStrike" noProof="0">
                          <a:solidFill>
                            <a:srgbClr val="000000"/>
                          </a:solidFill>
                          <a:latin typeface="Roboto Slab"/>
                        </a:rPr>
                        <a:t> </a:t>
                      </a:r>
                      <a:r>
                        <a:rPr lang="it-IT" sz="1200" b="0" i="0" u="none" strike="noStrike" noProof="0" err="1">
                          <a:solidFill>
                            <a:srgbClr val="000000"/>
                          </a:solidFill>
                          <a:latin typeface="Roboto Slab"/>
                        </a:rPr>
                        <a:t>mobiliy</a:t>
                      </a:r>
                      <a:r>
                        <a:rPr lang="it-IT" sz="1200" b="0" i="0" u="none" strike="noStrike" noProof="0">
                          <a:solidFill>
                            <a:srgbClr val="000000"/>
                          </a:solidFill>
                          <a:latin typeface="Roboto Slab"/>
                        </a:rPr>
                        <a:t> </a:t>
                      </a:r>
                      <a:r>
                        <a:rPr lang="it-IT" sz="1200" b="0" i="0" u="none" strike="noStrike" noProof="0" err="1">
                          <a:solidFill>
                            <a:srgbClr val="000000"/>
                          </a:solidFill>
                          <a:latin typeface="Roboto Slab"/>
                        </a:rPr>
                        <a:t>scholarship</a:t>
                      </a:r>
                      <a:endParaRPr lang="it-IT" sz="1200" b="0">
                        <a:latin typeface="Roboto Slab"/>
                      </a:endParaRPr>
                    </a:p>
                  </a:txBody>
                  <a:tcPr anchor="ctr">
                    <a:solidFill>
                      <a:srgbClr val="F0D5D1"/>
                    </a:solidFill>
                  </a:tcPr>
                </a:tc>
                <a:tc>
                  <a:txBody>
                    <a:bodyPr/>
                    <a:lstStyle/>
                    <a:p>
                      <a:pPr algn="ctr"/>
                      <a:r>
                        <a:rPr lang="it-IT" sz="2000" b="1">
                          <a:latin typeface="Roboto Slab"/>
                        </a:rPr>
                        <a:t>200</a:t>
                      </a:r>
                    </a:p>
                  </a:txBody>
                  <a:tcPr anchor="ctr">
                    <a:solidFill>
                      <a:srgbClr val="F0D5D1"/>
                    </a:solidFill>
                  </a:tcPr>
                </a:tc>
                <a:extLst>
                  <a:ext uri="{0D108BD9-81ED-4DB2-BD59-A6C34878D82A}">
                    <a16:rowId xmlns:a16="http://schemas.microsoft.com/office/drawing/2014/main" val="1397009449"/>
                  </a:ext>
                </a:extLst>
              </a:tr>
              <a:tr h="440094">
                <a:tc>
                  <a:txBody>
                    <a:bodyPr/>
                    <a:lstStyle/>
                    <a:p>
                      <a:pPr algn="ctr"/>
                      <a:r>
                        <a:rPr lang="it-IT" sz="2000" b="0">
                          <a:latin typeface="Roboto Slab"/>
                        </a:rPr>
                        <a:t>40.000 </a:t>
                      </a:r>
                      <a:r>
                        <a:rPr lang="it-IT" sz="2000" b="0" i="0" u="none" strike="noStrike" noProof="0">
                          <a:solidFill>
                            <a:srgbClr val="000000"/>
                          </a:solidFill>
                          <a:latin typeface="Roboto Slab"/>
                        </a:rPr>
                        <a:t>&lt; ISEE ≤ 50.000</a:t>
                      </a:r>
                    </a:p>
                  </a:txBody>
                  <a:tcPr anchor="ctr">
                    <a:solidFill>
                      <a:schemeClr val="accent2">
                        <a:lumMod val="20000"/>
                        <a:lumOff val="80000"/>
                      </a:schemeClr>
                    </a:solidFill>
                  </a:tcPr>
                </a:tc>
                <a:tc>
                  <a:txBody>
                    <a:bodyPr/>
                    <a:lstStyle/>
                    <a:p>
                      <a:pPr algn="ctr"/>
                      <a:r>
                        <a:rPr lang="it-IT" sz="2000" b="1">
                          <a:latin typeface="Roboto Slab"/>
                        </a:rPr>
                        <a:t>150</a:t>
                      </a:r>
                    </a:p>
                  </a:txBody>
                  <a:tcPr anchor="ctr">
                    <a:solidFill>
                      <a:schemeClr val="accent2">
                        <a:lumMod val="20000"/>
                        <a:lumOff val="80000"/>
                      </a:schemeClr>
                    </a:solidFill>
                  </a:tcPr>
                </a:tc>
                <a:extLst>
                  <a:ext uri="{0D108BD9-81ED-4DB2-BD59-A6C34878D82A}">
                    <a16:rowId xmlns:a16="http://schemas.microsoft.com/office/drawing/2014/main" val="3823982868"/>
                  </a:ext>
                </a:extLst>
              </a:tr>
              <a:tr h="440093">
                <a:tc>
                  <a:txBody>
                    <a:bodyPr/>
                    <a:lstStyle/>
                    <a:p>
                      <a:pPr lvl="0" algn="ctr">
                        <a:buNone/>
                      </a:pPr>
                      <a:r>
                        <a:rPr lang="it-IT" sz="2000" b="0" i="0" u="none" strike="noStrike" noProof="0">
                          <a:solidFill>
                            <a:schemeClr val="tx1"/>
                          </a:solidFill>
                          <a:latin typeface="Roboto Slab"/>
                        </a:rPr>
                        <a:t>ISEE &gt; 50.000 (or </a:t>
                      </a:r>
                      <a:r>
                        <a:rPr lang="it-IT" sz="2000" b="0" i="0" u="none" strike="noStrike" noProof="0" err="1">
                          <a:solidFill>
                            <a:schemeClr val="tx1"/>
                          </a:solidFill>
                          <a:latin typeface="Roboto Slab"/>
                        </a:rPr>
                        <a:t>not</a:t>
                      </a:r>
                      <a:r>
                        <a:rPr lang="it-IT" sz="2000" b="0" i="0" u="none" strike="noStrike" noProof="0">
                          <a:solidFill>
                            <a:schemeClr val="tx1"/>
                          </a:solidFill>
                          <a:latin typeface="Roboto Slab"/>
                        </a:rPr>
                        <a:t> </a:t>
                      </a:r>
                      <a:r>
                        <a:rPr lang="it-IT" sz="2000" b="0" i="0" u="none" strike="noStrike" noProof="0" err="1">
                          <a:solidFill>
                            <a:schemeClr val="tx1"/>
                          </a:solidFill>
                          <a:latin typeface="Roboto Slab"/>
                        </a:rPr>
                        <a:t>declared</a:t>
                      </a:r>
                      <a:r>
                        <a:rPr lang="it-IT" sz="2000" b="0" i="0" u="none" strike="noStrike" noProof="0">
                          <a:solidFill>
                            <a:schemeClr val="tx1"/>
                          </a:solidFill>
                          <a:latin typeface="Roboto Slab"/>
                        </a:rPr>
                        <a:t>)</a:t>
                      </a:r>
                      <a:r>
                        <a:rPr lang="it-IT" sz="1200" b="0" i="0" u="none" strike="noStrike" noProof="0">
                          <a:solidFill>
                            <a:schemeClr val="tx1"/>
                          </a:solidFill>
                          <a:latin typeface="Roboto Slab"/>
                        </a:rPr>
                        <a:t> </a:t>
                      </a:r>
                      <a:endParaRPr lang="it-IT" sz="1400" b="1" i="0" u="none" strike="noStrike" noProof="0" err="1">
                        <a:solidFill>
                          <a:srgbClr val="FFFFFF"/>
                        </a:solidFill>
                        <a:latin typeface="Roboto Slab"/>
                      </a:endParaRPr>
                    </a:p>
                    <a:p>
                      <a:pPr lvl="0" algn="ctr">
                        <a:buNone/>
                      </a:pPr>
                      <a:r>
                        <a:rPr lang="it-IT" sz="1400" b="0" i="0" u="none" strike="noStrike" noProof="0">
                          <a:solidFill>
                            <a:schemeClr val="tx1"/>
                          </a:solidFill>
                          <a:latin typeface="Roboto Slab"/>
                        </a:rPr>
                        <a:t>Enrolled in </a:t>
                      </a:r>
                      <a:r>
                        <a:rPr lang="it-IT" sz="1400" b="0" i="0" u="none" strike="noStrike" noProof="0" err="1">
                          <a:solidFill>
                            <a:schemeClr val="tx1"/>
                          </a:solidFill>
                          <a:latin typeface="Roboto Slab"/>
                        </a:rPr>
                        <a:t>doctoral</a:t>
                      </a:r>
                      <a:r>
                        <a:rPr lang="it-IT" sz="1400" b="0" i="0" u="none" strike="noStrike" noProof="0">
                          <a:solidFill>
                            <a:schemeClr val="tx1"/>
                          </a:solidFill>
                          <a:latin typeface="Roboto Slab"/>
                        </a:rPr>
                        <a:t> </a:t>
                      </a:r>
                      <a:r>
                        <a:rPr lang="it-IT" sz="1400" b="0" i="0" u="none" strike="noStrike" noProof="0" err="1">
                          <a:solidFill>
                            <a:schemeClr val="tx1"/>
                          </a:solidFill>
                          <a:latin typeface="Roboto Slab"/>
                        </a:rPr>
                        <a:t>courses</a:t>
                      </a:r>
                      <a:r>
                        <a:rPr lang="it-IT" sz="1400" b="0" i="0" u="none" strike="noStrike" noProof="0">
                          <a:solidFill>
                            <a:schemeClr val="tx1"/>
                          </a:solidFill>
                          <a:latin typeface="Roboto Slab"/>
                        </a:rPr>
                        <a:t> </a:t>
                      </a:r>
                      <a:r>
                        <a:rPr lang="it-IT" sz="1400" b="0" i="0" u="none" strike="noStrike" noProof="0" err="1">
                          <a:solidFill>
                            <a:schemeClr val="tx1"/>
                          </a:solidFill>
                          <a:latin typeface="Roboto Slab"/>
                        </a:rPr>
                        <a:t>awarded</a:t>
                      </a:r>
                      <a:r>
                        <a:rPr lang="it-IT" sz="1400" b="0" i="0" u="none" strike="noStrike" noProof="0">
                          <a:solidFill>
                            <a:schemeClr val="tx1"/>
                          </a:solidFill>
                          <a:latin typeface="Roboto Slab"/>
                        </a:rPr>
                        <a:t> international </a:t>
                      </a:r>
                      <a:r>
                        <a:rPr lang="it-IT" sz="1400" b="0" i="0" u="none" strike="noStrike" noProof="0" err="1">
                          <a:solidFill>
                            <a:schemeClr val="tx1"/>
                          </a:solidFill>
                          <a:latin typeface="Roboto Slab"/>
                        </a:rPr>
                        <a:t>mobility</a:t>
                      </a:r>
                      <a:r>
                        <a:rPr lang="it-IT" sz="1400" b="0" i="0" u="none" strike="noStrike" noProof="0">
                          <a:solidFill>
                            <a:schemeClr val="tx1"/>
                          </a:solidFill>
                          <a:latin typeface="Roboto Slab"/>
                        </a:rPr>
                        <a:t> </a:t>
                      </a:r>
                      <a:r>
                        <a:rPr lang="it-IT" sz="1400" b="0" i="0" u="none" strike="noStrike" noProof="0" err="1">
                          <a:solidFill>
                            <a:schemeClr val="tx1"/>
                          </a:solidFill>
                          <a:latin typeface="Roboto Slab"/>
                        </a:rPr>
                        <a:t>scholarships</a:t>
                      </a:r>
                      <a:r>
                        <a:rPr lang="it-IT" sz="1400" b="0" i="0" u="none" strike="noStrike" noProof="0">
                          <a:solidFill>
                            <a:schemeClr val="tx1"/>
                          </a:solidFill>
                          <a:latin typeface="Roboto Slab"/>
                        </a:rPr>
                        <a:t>, for the </a:t>
                      </a:r>
                      <a:r>
                        <a:rPr lang="it-IT" sz="1400" b="0" i="0" u="none" strike="noStrike" noProof="0" err="1">
                          <a:solidFill>
                            <a:schemeClr val="tx1"/>
                          </a:solidFill>
                          <a:latin typeface="Roboto Slab"/>
                        </a:rPr>
                        <a:t>same</a:t>
                      </a:r>
                      <a:r>
                        <a:rPr lang="it-IT" sz="1400" b="0" i="0" u="none" strike="noStrike" noProof="0">
                          <a:solidFill>
                            <a:schemeClr val="tx1"/>
                          </a:solidFill>
                          <a:latin typeface="Roboto Slab"/>
                        </a:rPr>
                        <a:t> </a:t>
                      </a:r>
                      <a:r>
                        <a:rPr lang="it-IT" sz="1400" b="0" i="0" u="none" strike="noStrike" noProof="0" err="1">
                          <a:solidFill>
                            <a:schemeClr val="tx1"/>
                          </a:solidFill>
                          <a:latin typeface="Roboto Slab"/>
                        </a:rPr>
                        <a:t>period</a:t>
                      </a:r>
                      <a:r>
                        <a:rPr lang="it-IT" sz="1400" b="0" i="0" u="none" strike="noStrike" noProof="0">
                          <a:solidFill>
                            <a:schemeClr val="tx1"/>
                          </a:solidFill>
                          <a:latin typeface="Roboto Slab"/>
                        </a:rPr>
                        <a:t> and </a:t>
                      </a:r>
                      <a:r>
                        <a:rPr lang="it-IT" sz="1400" b="0" i="0" u="none" strike="noStrike" noProof="0" err="1">
                          <a:solidFill>
                            <a:schemeClr val="tx1"/>
                          </a:solidFill>
                          <a:latin typeface="Roboto Slab"/>
                        </a:rPr>
                        <a:t>destination</a:t>
                      </a:r>
                      <a:r>
                        <a:rPr lang="it-IT" sz="1400" b="0" i="0" u="none" strike="noStrike" noProof="0">
                          <a:solidFill>
                            <a:schemeClr val="tx1"/>
                          </a:solidFill>
                          <a:latin typeface="Roboto Slab"/>
                        </a:rPr>
                        <a:t>, </a:t>
                      </a:r>
                      <a:r>
                        <a:rPr lang="it-IT" sz="1400" b="0" i="0" u="none" strike="noStrike" noProof="0" err="1">
                          <a:solidFill>
                            <a:schemeClr val="tx1"/>
                          </a:solidFill>
                          <a:latin typeface="Roboto Slab"/>
                        </a:rPr>
                        <a:t>according</a:t>
                      </a:r>
                      <a:r>
                        <a:rPr lang="it-IT" sz="1400" b="0" i="0" u="none" strike="noStrike" noProof="0">
                          <a:solidFill>
                            <a:schemeClr val="tx1"/>
                          </a:solidFill>
                          <a:latin typeface="Roboto Slab"/>
                        </a:rPr>
                        <a:t> to the calls </a:t>
                      </a:r>
                      <a:r>
                        <a:rPr lang="it-IT" sz="1400" b="0" i="0" u="none" strike="noStrike" noProof="0" err="1">
                          <a:solidFill>
                            <a:schemeClr val="tx1"/>
                          </a:solidFill>
                          <a:latin typeface="Roboto Slab"/>
                        </a:rPr>
                        <a:t>issued</a:t>
                      </a:r>
                      <a:r>
                        <a:rPr lang="it-IT" sz="1400" b="0" i="0" u="none" strike="noStrike" noProof="0">
                          <a:solidFill>
                            <a:schemeClr val="tx1"/>
                          </a:solidFill>
                          <a:latin typeface="Roboto Slab"/>
                        </a:rPr>
                        <a:t> by the </a:t>
                      </a:r>
                      <a:r>
                        <a:rPr lang="it-IT" sz="1400" b="0" i="0" u="none" strike="noStrike" noProof="0" err="1">
                          <a:solidFill>
                            <a:schemeClr val="tx1"/>
                          </a:solidFill>
                          <a:latin typeface="Roboto Slab"/>
                        </a:rPr>
                        <a:t>University's</a:t>
                      </a:r>
                      <a:r>
                        <a:rPr lang="it-IT" sz="1400" b="0" i="0" u="none" strike="noStrike" noProof="0">
                          <a:solidFill>
                            <a:schemeClr val="tx1"/>
                          </a:solidFill>
                          <a:latin typeface="Roboto Slab"/>
                        </a:rPr>
                        <a:t> </a:t>
                      </a:r>
                      <a:r>
                        <a:rPr lang="it-IT" sz="1400" b="0" i="0" u="none" strike="noStrike" noProof="0" err="1">
                          <a:solidFill>
                            <a:schemeClr val="tx1"/>
                          </a:solidFill>
                          <a:latin typeface="Roboto Slab"/>
                        </a:rPr>
                        <a:t>doctoral</a:t>
                      </a:r>
                      <a:r>
                        <a:rPr lang="it-IT" sz="1400" b="0" i="0" u="none" strike="noStrike" noProof="0">
                          <a:solidFill>
                            <a:schemeClr val="tx1"/>
                          </a:solidFill>
                          <a:latin typeface="Roboto Slab"/>
                        </a:rPr>
                        <a:t> office + </a:t>
                      </a:r>
                      <a:r>
                        <a:rPr lang="it-IT" sz="1400" b="0" i="0" u="none" strike="noStrike" noProof="0" err="1">
                          <a:solidFill>
                            <a:schemeClr val="tx1"/>
                          </a:solidFill>
                          <a:latin typeface="Roboto Slab"/>
                        </a:rPr>
                        <a:t>Enrolled</a:t>
                      </a:r>
                      <a:r>
                        <a:rPr lang="it-IT" sz="1400" b="0" i="0" u="none" strike="noStrike" noProof="0">
                          <a:solidFill>
                            <a:schemeClr val="tx1"/>
                          </a:solidFill>
                          <a:latin typeface="Roboto Slab"/>
                        </a:rPr>
                        <a:t> in </a:t>
                      </a:r>
                      <a:r>
                        <a:rPr lang="it-IT" sz="1400" b="0" i="0" u="none" strike="noStrike" noProof="0" err="1">
                          <a:solidFill>
                            <a:schemeClr val="tx1"/>
                          </a:solidFill>
                          <a:latin typeface="Roboto Slab"/>
                        </a:rPr>
                        <a:t>specialization</a:t>
                      </a:r>
                      <a:r>
                        <a:rPr lang="it-IT" sz="1400" b="0" i="0" u="none" strike="noStrike" noProof="0">
                          <a:solidFill>
                            <a:schemeClr val="tx1"/>
                          </a:solidFill>
                          <a:latin typeface="Roboto Slab"/>
                        </a:rPr>
                        <a:t> schools </a:t>
                      </a:r>
                      <a:r>
                        <a:rPr lang="it-IT" sz="1400" b="0" i="0" u="none" strike="noStrike" noProof="0" err="1">
                          <a:solidFill>
                            <a:schemeClr val="tx1"/>
                          </a:solidFill>
                          <a:latin typeface="Roboto Slab"/>
                        </a:rPr>
                        <a:t>awarded</a:t>
                      </a:r>
                      <a:r>
                        <a:rPr lang="it-IT" sz="1400" b="0" i="0" u="none" strike="noStrike" noProof="0">
                          <a:solidFill>
                            <a:schemeClr val="tx1"/>
                          </a:solidFill>
                          <a:latin typeface="Roboto Slab"/>
                        </a:rPr>
                        <a:t> </a:t>
                      </a:r>
                      <a:r>
                        <a:rPr lang="it-IT" sz="1400" b="0" i="0" u="none" strike="noStrike" noProof="0" err="1">
                          <a:solidFill>
                            <a:schemeClr val="tx1"/>
                          </a:solidFill>
                          <a:latin typeface="Roboto Slab"/>
                        </a:rPr>
                        <a:t>speciality</a:t>
                      </a:r>
                      <a:r>
                        <a:rPr lang="it-IT" sz="1400" b="0" i="0" u="none" strike="noStrike" noProof="0">
                          <a:solidFill>
                            <a:schemeClr val="tx1"/>
                          </a:solidFill>
                          <a:latin typeface="Roboto Slab"/>
                        </a:rPr>
                        <a:t> </a:t>
                      </a:r>
                      <a:r>
                        <a:rPr lang="it-IT" sz="1400" b="0" i="0" u="none" strike="noStrike" noProof="0" err="1">
                          <a:solidFill>
                            <a:schemeClr val="tx1"/>
                          </a:solidFill>
                          <a:latin typeface="Roboto Slab"/>
                        </a:rPr>
                        <a:t>scholarships</a:t>
                      </a:r>
                      <a:endParaRPr lang="it-IT" sz="1400" b="1" i="0" u="none" strike="noStrike" noProof="0">
                        <a:solidFill>
                          <a:srgbClr val="FFFFFF"/>
                        </a:solidFill>
                        <a:latin typeface="Roboto Slab"/>
                      </a:endParaRPr>
                    </a:p>
                  </a:txBody>
                  <a:tcPr anchor="ctr">
                    <a:solidFill>
                      <a:srgbClr val="F0D5D1"/>
                    </a:solidFill>
                  </a:tcPr>
                </a:tc>
                <a:tc>
                  <a:txBody>
                    <a:bodyPr/>
                    <a:lstStyle/>
                    <a:p>
                      <a:pPr lvl="0" algn="ctr">
                        <a:buNone/>
                      </a:pPr>
                      <a:r>
                        <a:rPr lang="it-IT" sz="2000" b="1">
                          <a:latin typeface="Roboto Slab"/>
                        </a:rPr>
                        <a:t>0</a:t>
                      </a:r>
                    </a:p>
                  </a:txBody>
                  <a:tcPr anchor="ctr">
                    <a:solidFill>
                      <a:srgbClr val="F0D5D1"/>
                    </a:solidFill>
                  </a:tcPr>
                </a:tc>
                <a:extLst>
                  <a:ext uri="{0D108BD9-81ED-4DB2-BD59-A6C34878D82A}">
                    <a16:rowId xmlns:a16="http://schemas.microsoft.com/office/drawing/2014/main" val="3344764551"/>
                  </a:ext>
                </a:extLst>
              </a:tr>
            </a:tbl>
          </a:graphicData>
        </a:graphic>
      </p:graphicFrame>
      <p:sp>
        <p:nvSpPr>
          <p:cNvPr id="14" name="Sottotitolo 2">
            <a:extLst>
              <a:ext uri="{FF2B5EF4-FFF2-40B4-BE49-F238E27FC236}">
                <a16:creationId xmlns:a16="http://schemas.microsoft.com/office/drawing/2014/main" id="{4470B4FB-B36B-4C24-E590-2D28BF603E14}"/>
              </a:ext>
            </a:extLst>
          </p:cNvPr>
          <p:cNvSpPr>
            <a:spLocks noGrp="1"/>
          </p:cNvSpPr>
          <p:nvPr>
            <p:ph type="subTitle" idx="1"/>
          </p:nvPr>
        </p:nvSpPr>
        <p:spPr>
          <a:xfrm>
            <a:off x="7122718" y="5682226"/>
            <a:ext cx="5239415" cy="233497"/>
          </a:xfrm>
        </p:spPr>
        <p:txBody>
          <a:bodyPr>
            <a:noAutofit/>
          </a:bodyPr>
          <a:lstStyle/>
          <a:p>
            <a:pPr algn="l"/>
            <a:r>
              <a:rPr lang="it-IT" sz="1400" err="1">
                <a:latin typeface="Roboto Slab"/>
                <a:ea typeface="Roboto Slab"/>
                <a:cs typeface="Roboto Slab"/>
              </a:rPr>
              <a:t>Table</a:t>
            </a:r>
            <a:r>
              <a:rPr lang="it-IT" sz="1400">
                <a:latin typeface="Roboto Slab"/>
                <a:ea typeface="Roboto Slab"/>
                <a:cs typeface="Roboto Slab"/>
              </a:rPr>
              <a:t> </a:t>
            </a:r>
            <a:r>
              <a:rPr lang="it-IT" sz="1400" err="1">
                <a:latin typeface="Roboto Slab"/>
                <a:ea typeface="Roboto Slab"/>
                <a:cs typeface="Roboto Slab"/>
              </a:rPr>
              <a:t>available</a:t>
            </a:r>
            <a:r>
              <a:rPr lang="it-IT" sz="1400">
                <a:latin typeface="Roboto Slab"/>
                <a:ea typeface="Roboto Slab"/>
                <a:cs typeface="Roboto Slab"/>
              </a:rPr>
              <a:t> </a:t>
            </a:r>
            <a:r>
              <a:rPr lang="it-IT" sz="1400" err="1">
                <a:latin typeface="Roboto Slab"/>
                <a:ea typeface="Roboto Slab"/>
                <a:cs typeface="Roboto Slab"/>
              </a:rPr>
              <a:t>at</a:t>
            </a:r>
            <a:r>
              <a:rPr lang="it-IT" sz="1400">
                <a:latin typeface="Roboto Slab"/>
                <a:ea typeface="Roboto Slab"/>
                <a:cs typeface="Roboto Slab"/>
              </a:rPr>
              <a:t> </a:t>
            </a:r>
            <a:r>
              <a:rPr lang="it-IT" sz="1400" err="1">
                <a:latin typeface="Roboto Slab"/>
                <a:ea typeface="Roboto Slab"/>
                <a:cs typeface="Roboto Slab"/>
              </a:rPr>
              <a:t>Annex</a:t>
            </a:r>
            <a:r>
              <a:rPr lang="it-IT" sz="1400">
                <a:latin typeface="Roboto Slab"/>
                <a:ea typeface="Roboto Slab"/>
                <a:cs typeface="Roboto Slab"/>
              </a:rPr>
              <a:t> I (</a:t>
            </a:r>
            <a:r>
              <a:rPr lang="it-IT" sz="1400" err="1">
                <a:latin typeface="Roboto Slab"/>
                <a:ea typeface="Roboto Slab"/>
                <a:cs typeface="Roboto Slab"/>
              </a:rPr>
              <a:t>Article</a:t>
            </a:r>
            <a:r>
              <a:rPr lang="it-IT" sz="1400">
                <a:latin typeface="Roboto Slab"/>
                <a:ea typeface="Roboto Slab"/>
                <a:cs typeface="Roboto Slab"/>
              </a:rPr>
              <a:t> 4) of the Call, </a:t>
            </a:r>
            <a:r>
              <a:rPr lang="it-IT" sz="1400" err="1">
                <a:latin typeface="Roboto Slab"/>
                <a:ea typeface="Roboto Slab"/>
                <a:cs typeface="Roboto Slab"/>
              </a:rPr>
              <a:t>published</a:t>
            </a:r>
            <a:r>
              <a:rPr lang="it-IT" sz="1400">
                <a:latin typeface="Roboto Slab"/>
                <a:ea typeface="Roboto Slab"/>
                <a:cs typeface="Roboto Slab"/>
              </a:rPr>
              <a:t> on </a:t>
            </a:r>
            <a:r>
              <a:rPr lang="it-IT" sz="1400" err="1">
                <a:latin typeface="Roboto Slab"/>
                <a:ea typeface="Roboto Slab"/>
                <a:cs typeface="Roboto Slab"/>
              </a:rPr>
              <a:t>our</a:t>
            </a:r>
            <a:r>
              <a:rPr lang="it-IT" sz="1400">
                <a:latin typeface="Roboto Slab"/>
                <a:ea typeface="Roboto Slab"/>
                <a:cs typeface="Roboto Slab"/>
              </a:rPr>
              <a:t> website.</a:t>
            </a:r>
          </a:p>
        </p:txBody>
      </p:sp>
      <p:sp>
        <p:nvSpPr>
          <p:cNvPr id="2" name="CasellaDiTesto 1">
            <a:extLst>
              <a:ext uri="{FF2B5EF4-FFF2-40B4-BE49-F238E27FC236}">
                <a16:creationId xmlns:a16="http://schemas.microsoft.com/office/drawing/2014/main" id="{352802D5-0282-1AD5-2F0E-627ECC09A0FD}"/>
              </a:ext>
            </a:extLst>
          </p:cNvPr>
          <p:cNvSpPr txBox="1"/>
          <p:nvPr/>
        </p:nvSpPr>
        <p:spPr>
          <a:xfrm>
            <a:off x="7433406" y="1281233"/>
            <a:ext cx="3838470" cy="1569660"/>
          </a:xfrm>
          <a:prstGeom prst="rect">
            <a:avLst/>
          </a:prstGeom>
          <a:noFill/>
        </p:spPr>
        <p:txBody>
          <a:bodyPr wrap="square" rtlCol="0">
            <a:spAutoFit/>
          </a:bodyPr>
          <a:lstStyle/>
          <a:p>
            <a:r>
              <a:rPr lang="it-IT" sz="1600" b="1">
                <a:latin typeface="Roboto Slab" pitchFamily="2" charset="0"/>
                <a:ea typeface="Roboto Slab" pitchFamily="2" charset="0"/>
                <a:cs typeface="Roboto Slab" pitchFamily="2" charset="0"/>
              </a:rPr>
              <a:t>Master /= </a:t>
            </a:r>
            <a:r>
              <a:rPr lang="it-IT" sz="1600" b="1" err="1">
                <a:latin typeface="Roboto Slab" pitchFamily="2" charset="0"/>
                <a:ea typeface="Roboto Slab" pitchFamily="2" charset="0"/>
                <a:cs typeface="Roboto Slab" pitchFamily="2" charset="0"/>
              </a:rPr>
              <a:t>Master’s</a:t>
            </a:r>
            <a:r>
              <a:rPr lang="it-IT" sz="1600" b="1">
                <a:latin typeface="Roboto Slab" pitchFamily="2" charset="0"/>
                <a:ea typeface="Roboto Slab" pitchFamily="2" charset="0"/>
                <a:cs typeface="Roboto Slab" pitchFamily="2" charset="0"/>
              </a:rPr>
              <a:t> degree</a:t>
            </a:r>
          </a:p>
          <a:p>
            <a:endParaRPr lang="it-IT" sz="1600" b="1">
              <a:latin typeface="Roboto Slab" pitchFamily="2" charset="0"/>
              <a:ea typeface="Roboto Slab" pitchFamily="2" charset="0"/>
              <a:cs typeface="Roboto Slab" pitchFamily="2" charset="0"/>
            </a:endParaRPr>
          </a:p>
          <a:p>
            <a:r>
              <a:rPr lang="it-IT" sz="1600" b="1">
                <a:latin typeface="Roboto Slab" pitchFamily="2" charset="0"/>
                <a:ea typeface="Roboto Slab" pitchFamily="2" charset="0"/>
                <a:cs typeface="Roboto Slab" pitchFamily="2" charset="0"/>
              </a:rPr>
              <a:t>Master (1°-2° </a:t>
            </a:r>
            <a:r>
              <a:rPr lang="it-IT" sz="1600" b="1" err="1">
                <a:latin typeface="Roboto Slab" pitchFamily="2" charset="0"/>
                <a:ea typeface="Roboto Slab" pitchFamily="2" charset="0"/>
                <a:cs typeface="Roboto Slab" pitchFamily="2" charset="0"/>
              </a:rPr>
              <a:t>level</a:t>
            </a:r>
            <a:r>
              <a:rPr lang="it-IT" sz="1600" b="1">
                <a:latin typeface="Roboto Slab" pitchFamily="2" charset="0"/>
                <a:ea typeface="Roboto Slab" pitchFamily="2" charset="0"/>
                <a:cs typeface="Roboto Slab" pitchFamily="2" charset="0"/>
              </a:rPr>
              <a:t>): </a:t>
            </a:r>
            <a:r>
              <a:rPr lang="it-IT" sz="1600">
                <a:latin typeface="Roboto Slab" pitchFamily="2" charset="0"/>
                <a:ea typeface="Roboto Slab" pitchFamily="2" charset="0"/>
                <a:cs typeface="Roboto Slab" pitchFamily="2" charset="0"/>
              </a:rPr>
              <a:t>Post graduate diploma or certificate </a:t>
            </a:r>
            <a:r>
              <a:rPr lang="it-IT" sz="1600" err="1">
                <a:latin typeface="Roboto Slab" pitchFamily="2" charset="0"/>
                <a:ea typeface="Roboto Slab" pitchFamily="2" charset="0"/>
                <a:cs typeface="Roboto Slab" pitchFamily="2" charset="0"/>
              </a:rPr>
              <a:t>that</a:t>
            </a:r>
            <a:r>
              <a:rPr lang="it-IT" sz="1600">
                <a:latin typeface="Roboto Slab" pitchFamily="2" charset="0"/>
                <a:ea typeface="Roboto Slab" pitchFamily="2" charset="0"/>
                <a:cs typeface="Roboto Slab" pitchFamily="2" charset="0"/>
              </a:rPr>
              <a:t> </a:t>
            </a:r>
            <a:r>
              <a:rPr lang="it-IT" sz="1600" err="1">
                <a:latin typeface="Roboto Slab" pitchFamily="2" charset="0"/>
                <a:ea typeface="Roboto Slab" pitchFamily="2" charset="0"/>
                <a:cs typeface="Roboto Slab" pitchFamily="2" charset="0"/>
              </a:rPr>
              <a:t>provides</a:t>
            </a:r>
            <a:r>
              <a:rPr lang="it-IT" sz="1600">
                <a:latin typeface="Roboto Slab" pitchFamily="2" charset="0"/>
                <a:ea typeface="Roboto Slab" pitchFamily="2" charset="0"/>
                <a:cs typeface="Roboto Slab" pitchFamily="2" charset="0"/>
              </a:rPr>
              <a:t> </a:t>
            </a:r>
            <a:r>
              <a:rPr lang="it-IT" sz="1600" err="1">
                <a:latin typeface="Roboto Slab" pitchFamily="2" charset="0"/>
                <a:ea typeface="Roboto Slab" pitchFamily="2" charset="0"/>
                <a:cs typeface="Roboto Slab" pitchFamily="2" charset="0"/>
              </a:rPr>
              <a:t>professional</a:t>
            </a:r>
            <a:r>
              <a:rPr lang="it-IT" sz="1600">
                <a:latin typeface="Roboto Slab" pitchFamily="2" charset="0"/>
                <a:ea typeface="Roboto Slab" pitchFamily="2" charset="0"/>
                <a:cs typeface="Roboto Slab" pitchFamily="2" charset="0"/>
              </a:rPr>
              <a:t> </a:t>
            </a:r>
            <a:r>
              <a:rPr lang="it-IT" sz="1600" err="1">
                <a:latin typeface="Roboto Slab" pitchFamily="2" charset="0"/>
                <a:ea typeface="Roboto Slab" pitchFamily="2" charset="0"/>
                <a:cs typeface="Roboto Slab" pitchFamily="2" charset="0"/>
              </a:rPr>
              <a:t>specialization</a:t>
            </a:r>
            <a:r>
              <a:rPr lang="it-IT" sz="1600">
                <a:latin typeface="Roboto Slab" pitchFamily="2" charset="0"/>
                <a:ea typeface="Roboto Slab" pitchFamily="2" charset="0"/>
                <a:cs typeface="Roboto Slab" pitchFamily="2" charset="0"/>
              </a:rPr>
              <a:t>. </a:t>
            </a:r>
            <a:r>
              <a:rPr lang="it-IT" sz="1600" err="1">
                <a:latin typeface="Roboto Slab" pitchFamily="2" charset="0"/>
                <a:ea typeface="Roboto Slab" pitchFamily="2" charset="0"/>
                <a:cs typeface="Roboto Slab" pitchFamily="2" charset="0"/>
              </a:rPr>
              <a:t>Tipically</a:t>
            </a:r>
            <a:r>
              <a:rPr lang="it-IT" sz="1600">
                <a:latin typeface="Roboto Slab" pitchFamily="2" charset="0"/>
                <a:ea typeface="Roboto Slab" pitchFamily="2" charset="0"/>
                <a:cs typeface="Roboto Slab" pitchFamily="2" charset="0"/>
              </a:rPr>
              <a:t> </a:t>
            </a:r>
            <a:r>
              <a:rPr lang="it-IT" sz="1600" err="1">
                <a:latin typeface="Roboto Slab" pitchFamily="2" charset="0"/>
                <a:ea typeface="Roboto Slab" pitchFamily="2" charset="0"/>
                <a:cs typeface="Roboto Slab" pitchFamily="2" charset="0"/>
              </a:rPr>
              <a:t>lasts</a:t>
            </a:r>
            <a:r>
              <a:rPr lang="it-IT" sz="1600">
                <a:latin typeface="Roboto Slab" pitchFamily="2" charset="0"/>
                <a:ea typeface="Roboto Slab" pitchFamily="2" charset="0"/>
                <a:cs typeface="Roboto Slab" pitchFamily="2" charset="0"/>
              </a:rPr>
              <a:t> 1 </a:t>
            </a:r>
            <a:r>
              <a:rPr lang="it-IT" sz="1600" err="1">
                <a:latin typeface="Roboto Slab" pitchFamily="2" charset="0"/>
                <a:ea typeface="Roboto Slab" pitchFamily="2" charset="0"/>
                <a:cs typeface="Roboto Slab" pitchFamily="2" charset="0"/>
              </a:rPr>
              <a:t>year</a:t>
            </a:r>
            <a:r>
              <a:rPr lang="it-IT" sz="1600">
                <a:latin typeface="Roboto Slab" pitchFamily="2" charset="0"/>
                <a:ea typeface="Roboto Slab" pitchFamily="2" charset="0"/>
                <a:cs typeface="Roboto Slab" pitchFamily="2" charset="0"/>
              </a:rPr>
              <a:t>.</a:t>
            </a:r>
          </a:p>
        </p:txBody>
      </p:sp>
    </p:spTree>
    <p:extLst>
      <p:ext uri="{BB962C8B-B14F-4D97-AF65-F5344CB8AC3E}">
        <p14:creationId xmlns:p14="http://schemas.microsoft.com/office/powerpoint/2010/main" val="12624550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3" name="Google Shape;93;p2"/>
          <p:cNvSpPr txBox="1"/>
          <p:nvPr/>
        </p:nvSpPr>
        <p:spPr>
          <a:xfrm>
            <a:off x="6060496" y="5736438"/>
            <a:ext cx="6022782" cy="369291"/>
          </a:xfrm>
          <a:prstGeom prst="rect">
            <a:avLst/>
          </a:prstGeom>
          <a:noFill/>
          <a:ln>
            <a:noFill/>
          </a:ln>
        </p:spPr>
        <p:txBody>
          <a:bodyPr spcFirstLastPara="1" wrap="square" lIns="91425" tIns="45700" rIns="91425" bIns="45700" anchor="t" anchorCtr="0">
            <a:spAutoFit/>
          </a:bodyPr>
          <a:lstStyle/>
          <a:p>
            <a:pPr algn="r">
              <a:buSzPts val="1600"/>
            </a:pPr>
            <a:r>
              <a:rPr lang="it-IT" sz="1800" b="0" i="0" u="none" strike="noStrike" cap="none" err="1">
                <a:solidFill>
                  <a:srgbClr val="B2284B"/>
                </a:solidFill>
                <a:latin typeface="Roboto Slab"/>
                <a:ea typeface="Roboto Slab"/>
                <a:cs typeface="Roboto Slab"/>
                <a:sym typeface="Roboto Slab"/>
              </a:rPr>
              <a:t>Edited</a:t>
            </a:r>
            <a:r>
              <a:rPr lang="it-IT" sz="1600" b="0" i="0" u="none" strike="noStrike" cap="none">
                <a:solidFill>
                  <a:srgbClr val="B2284B"/>
                </a:solidFill>
                <a:latin typeface="Roboto Slab"/>
                <a:ea typeface="Roboto Slab"/>
                <a:cs typeface="Roboto Slab"/>
                <a:sym typeface="Roboto Slab"/>
              </a:rPr>
              <a:t> by the International </a:t>
            </a:r>
            <a:r>
              <a:rPr lang="it-IT" sz="1600" b="0" i="0" u="none" strike="noStrike" cap="none" err="1">
                <a:solidFill>
                  <a:srgbClr val="B2284B"/>
                </a:solidFill>
                <a:latin typeface="Roboto Slab"/>
                <a:ea typeface="Roboto Slab"/>
                <a:cs typeface="Roboto Slab"/>
                <a:sym typeface="Roboto Slab"/>
              </a:rPr>
              <a:t>Mobility</a:t>
            </a:r>
            <a:r>
              <a:rPr lang="it-IT" sz="1600" b="0" i="0" u="none" strike="noStrike" cap="none">
                <a:solidFill>
                  <a:srgbClr val="B2284B"/>
                </a:solidFill>
                <a:latin typeface="Roboto Slab"/>
                <a:ea typeface="Roboto Slab"/>
                <a:cs typeface="Roboto Slab"/>
                <a:sym typeface="Roboto Slab"/>
              </a:rPr>
              <a:t> Unit</a:t>
            </a:r>
            <a:r>
              <a:rPr lang="it-IT" sz="1600">
                <a:solidFill>
                  <a:srgbClr val="B2284B"/>
                </a:solidFill>
                <a:latin typeface="Roboto Slab"/>
                <a:ea typeface="Roboto Slab"/>
                <a:cs typeface="Roboto Slab"/>
                <a:sym typeface="Roboto Slab"/>
              </a:rPr>
              <a:t> – June 2024 </a:t>
            </a:r>
            <a:endParaRPr lang="it-IT" sz="1600" b="0" i="0" u="none" strike="noStrike" cap="none">
              <a:solidFill>
                <a:srgbClr val="B2284B"/>
              </a:solidFill>
              <a:latin typeface="Roboto Slab"/>
              <a:ea typeface="Roboto Slab"/>
              <a:cs typeface="Roboto Slab"/>
            </a:endParaRPr>
          </a:p>
        </p:txBody>
      </p:sp>
      <p:sp>
        <p:nvSpPr>
          <p:cNvPr id="8" name="CasellaDiTesto 7">
            <a:extLst>
              <a:ext uri="{FF2B5EF4-FFF2-40B4-BE49-F238E27FC236}">
                <a16:creationId xmlns:a16="http://schemas.microsoft.com/office/drawing/2014/main" id="{37BF3F0F-EE19-E738-945D-20D13CA7B982}"/>
              </a:ext>
            </a:extLst>
          </p:cNvPr>
          <p:cNvSpPr txBox="1"/>
          <p:nvPr/>
        </p:nvSpPr>
        <p:spPr>
          <a:xfrm>
            <a:off x="2402435" y="470575"/>
            <a:ext cx="7387130" cy="1384995"/>
          </a:xfrm>
          <a:prstGeom prst="rect">
            <a:avLst/>
          </a:prstGeom>
          <a:noFill/>
        </p:spPr>
        <p:txBody>
          <a:bodyPr wrap="square" lIns="91440" tIns="45720" rIns="91440" bIns="45720" rtlCol="0" anchor="t">
            <a:spAutoFit/>
          </a:bodyPr>
          <a:lstStyle/>
          <a:p>
            <a:r>
              <a:rPr lang="it-IT" sz="4400" b="1">
                <a:solidFill>
                  <a:srgbClr val="B2284B"/>
                </a:solidFill>
                <a:latin typeface="Roboto Slab"/>
                <a:ea typeface="Roboto Slab"/>
                <a:cs typeface="Roboto Slab"/>
              </a:rPr>
              <a:t>  ERASMUS </a:t>
            </a:r>
            <a:r>
              <a:rPr lang="it-IT" sz="4000" b="1">
                <a:solidFill>
                  <a:srgbClr val="B2284B"/>
                </a:solidFill>
                <a:latin typeface="Roboto Slab"/>
                <a:ea typeface="Roboto Slab"/>
                <a:cs typeface="Roboto Slab"/>
              </a:rPr>
              <a:t>+</a:t>
            </a:r>
          </a:p>
          <a:p>
            <a:r>
              <a:rPr lang="it-IT" sz="4000" b="1">
                <a:solidFill>
                  <a:srgbClr val="B2284B"/>
                </a:solidFill>
                <a:latin typeface="Roboto Slab"/>
                <a:ea typeface="Roboto Slab"/>
                <a:cs typeface="Roboto Slab"/>
              </a:rPr>
              <a:t>     </a:t>
            </a:r>
            <a:r>
              <a:rPr lang="it-IT" sz="4000">
                <a:solidFill>
                  <a:srgbClr val="B2284B"/>
                </a:solidFill>
                <a:latin typeface="Roboto Slab"/>
                <a:ea typeface="Roboto Slab"/>
                <a:cs typeface="Roboto Slab"/>
              </a:rPr>
              <a:t>   </a:t>
            </a:r>
            <a:r>
              <a:rPr lang="it-IT" sz="4000" b="1" err="1">
                <a:solidFill>
                  <a:srgbClr val="B2284B"/>
                </a:solidFill>
                <a:latin typeface="Roboto Slab"/>
                <a:ea typeface="Roboto Slab"/>
                <a:cs typeface="Roboto Slab"/>
              </a:rPr>
              <a:t>Traineeship</a:t>
            </a:r>
            <a:endParaRPr lang="it-IT" sz="4000" b="1">
              <a:solidFill>
                <a:srgbClr val="B2284B"/>
              </a:solidFill>
              <a:latin typeface="Roboto Slab" pitchFamily="2" charset="0"/>
              <a:ea typeface="Roboto Slab" pitchFamily="2" charset="0"/>
              <a:cs typeface="Roboto Slab" pitchFamily="2" charset="0"/>
            </a:endParaRPr>
          </a:p>
        </p:txBody>
      </p:sp>
      <p:sp>
        <p:nvSpPr>
          <p:cNvPr id="9" name="CasellaDiTesto 8">
            <a:extLst>
              <a:ext uri="{FF2B5EF4-FFF2-40B4-BE49-F238E27FC236}">
                <a16:creationId xmlns:a16="http://schemas.microsoft.com/office/drawing/2014/main" id="{8466F8D2-1E94-3428-8AB8-77C685622A58}"/>
              </a:ext>
            </a:extLst>
          </p:cNvPr>
          <p:cNvSpPr txBox="1"/>
          <p:nvPr/>
        </p:nvSpPr>
        <p:spPr>
          <a:xfrm>
            <a:off x="2119722" y="2111517"/>
            <a:ext cx="7669843" cy="1754326"/>
          </a:xfrm>
          <a:prstGeom prst="rect">
            <a:avLst/>
          </a:prstGeom>
          <a:noFill/>
        </p:spPr>
        <p:txBody>
          <a:bodyPr wrap="square" lIns="91440" tIns="45720" rIns="91440" bIns="45720" rtlCol="0" anchor="t">
            <a:spAutoFit/>
          </a:bodyPr>
          <a:lstStyle/>
          <a:p>
            <a:pPr algn="ctr"/>
            <a:r>
              <a:rPr lang="it-IT" sz="5400" b="1">
                <a:solidFill>
                  <a:srgbClr val="B2284B"/>
                </a:solidFill>
                <a:latin typeface="Roboto Slab"/>
                <a:ea typeface="Roboto Slab"/>
                <a:cs typeface="Roboto Slab"/>
              </a:rPr>
              <a:t>CHECKLIST</a:t>
            </a:r>
            <a:br>
              <a:rPr lang="it-IT" sz="5400" b="1">
                <a:solidFill>
                  <a:srgbClr val="B2284B"/>
                </a:solidFill>
                <a:latin typeface="Roboto Slab"/>
                <a:ea typeface="Roboto Slab"/>
                <a:cs typeface="Roboto Slab"/>
              </a:rPr>
            </a:br>
            <a:r>
              <a:rPr lang="it-IT" sz="5400" b="1">
                <a:solidFill>
                  <a:srgbClr val="B2284B"/>
                </a:solidFill>
                <a:latin typeface="Roboto Slab"/>
                <a:ea typeface="Roboto Slab"/>
                <a:cs typeface="Roboto Slab"/>
              </a:rPr>
              <a:t>BEFORE DEPARTURE </a:t>
            </a:r>
            <a:endParaRPr lang="it-IT" sz="5400" b="1">
              <a:solidFill>
                <a:srgbClr val="B2284B"/>
              </a:solidFill>
              <a:latin typeface="Roboto Slab" pitchFamily="2" charset="0"/>
              <a:ea typeface="Roboto Slab" pitchFamily="2" charset="0"/>
              <a:cs typeface="Roboto Slab" pitchFamily="2" charset="0"/>
            </a:endParaRPr>
          </a:p>
        </p:txBody>
      </p:sp>
      <p:sp>
        <p:nvSpPr>
          <p:cNvPr id="10" name="CasellaDiTesto 9">
            <a:extLst>
              <a:ext uri="{FF2B5EF4-FFF2-40B4-BE49-F238E27FC236}">
                <a16:creationId xmlns:a16="http://schemas.microsoft.com/office/drawing/2014/main" id="{8806EAF1-EDC4-D921-F405-56D182DAE27E}"/>
              </a:ext>
            </a:extLst>
          </p:cNvPr>
          <p:cNvSpPr txBox="1"/>
          <p:nvPr/>
        </p:nvSpPr>
        <p:spPr>
          <a:xfrm>
            <a:off x="2936140" y="3923978"/>
            <a:ext cx="6037006" cy="584775"/>
          </a:xfrm>
          <a:prstGeom prst="rect">
            <a:avLst/>
          </a:prstGeom>
          <a:noFill/>
        </p:spPr>
        <p:txBody>
          <a:bodyPr wrap="square" lIns="91440" tIns="45720" rIns="91440" bIns="45720" rtlCol="0" anchor="t">
            <a:spAutoFit/>
          </a:bodyPr>
          <a:lstStyle/>
          <a:p>
            <a:pPr algn="ctr"/>
            <a:r>
              <a:rPr lang="it-IT" sz="3200">
                <a:latin typeface="Roboto Slab"/>
                <a:ea typeface="Roboto Slab"/>
                <a:cs typeface="Roboto Slab"/>
              </a:rPr>
              <a:t>WHAT SHALL I DO NOW?</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olo 1">
            <a:extLst>
              <a:ext uri="{FF2B5EF4-FFF2-40B4-BE49-F238E27FC236}">
                <a16:creationId xmlns:a16="http://schemas.microsoft.com/office/drawing/2014/main" id="{DD7D1B26-F5A6-51F1-79A1-39FC3A0794F8}"/>
              </a:ext>
            </a:extLst>
          </p:cNvPr>
          <p:cNvSpPr>
            <a:spLocks noGrp="1"/>
          </p:cNvSpPr>
          <p:nvPr/>
        </p:nvSpPr>
        <p:spPr>
          <a:xfrm>
            <a:off x="614516" y="417867"/>
            <a:ext cx="10962968" cy="770348"/>
          </a:xfrm>
          <a:prstGeom prst="rect">
            <a:avLst/>
          </a:prstGeom>
          <a:noFill/>
          <a:ln>
            <a:noFill/>
          </a:ln>
        </p:spPr>
        <p:txBody>
          <a:bodyPr spcFirstLastPara="1" wrap="square" lIns="91425" tIns="45700" rIns="91425" bIns="45700" anchor="t" anchorCtr="0">
            <a:normAutofit fontScale="92500"/>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it-IT" sz="4400" b="1">
                <a:solidFill>
                  <a:srgbClr val="B2284B"/>
                </a:solidFill>
                <a:latin typeface="Roboto Slab"/>
                <a:ea typeface="Roboto Slab"/>
                <a:cs typeface="Roboto Slab"/>
              </a:rPr>
              <a:t>3. FINANCIAL CONTRIBUTION - TRAVEL </a:t>
            </a:r>
          </a:p>
        </p:txBody>
      </p:sp>
      <p:graphicFrame>
        <p:nvGraphicFramePr>
          <p:cNvPr id="5" name="Tabella 4">
            <a:extLst>
              <a:ext uri="{FF2B5EF4-FFF2-40B4-BE49-F238E27FC236}">
                <a16:creationId xmlns:a16="http://schemas.microsoft.com/office/drawing/2014/main" id="{5735F2C7-96F4-ED5F-F907-E8341CFF11AD}"/>
              </a:ext>
            </a:extLst>
          </p:cNvPr>
          <p:cNvGraphicFramePr>
            <a:graphicFrameLocks noGrp="1"/>
          </p:cNvGraphicFramePr>
          <p:nvPr>
            <p:extLst>
              <p:ext uri="{D42A27DB-BD31-4B8C-83A1-F6EECF244321}">
                <p14:modId xmlns:p14="http://schemas.microsoft.com/office/powerpoint/2010/main" val="1173253319"/>
              </p:ext>
            </p:extLst>
          </p:nvPr>
        </p:nvGraphicFramePr>
        <p:xfrm>
          <a:off x="1135811" y="1164566"/>
          <a:ext cx="9921181" cy="4656792"/>
        </p:xfrm>
        <a:graphic>
          <a:graphicData uri="http://schemas.openxmlformats.org/drawingml/2006/table">
            <a:tbl>
              <a:tblPr firstRow="1" bandRow="1">
                <a:tableStyleId>{70B1D1B5-FB32-4E79-AF21-EF3B7A6DD0B3}</a:tableStyleId>
              </a:tblPr>
              <a:tblGrid>
                <a:gridCol w="2464404">
                  <a:extLst>
                    <a:ext uri="{9D8B030D-6E8A-4147-A177-3AD203B41FA5}">
                      <a16:colId xmlns:a16="http://schemas.microsoft.com/office/drawing/2014/main" val="4086000339"/>
                    </a:ext>
                  </a:extLst>
                </a:gridCol>
                <a:gridCol w="7456777">
                  <a:extLst>
                    <a:ext uri="{9D8B030D-6E8A-4147-A177-3AD203B41FA5}">
                      <a16:colId xmlns:a16="http://schemas.microsoft.com/office/drawing/2014/main" val="3172590537"/>
                    </a:ext>
                  </a:extLst>
                </a:gridCol>
              </a:tblGrid>
              <a:tr h="680357">
                <a:tc>
                  <a:txBody>
                    <a:bodyPr/>
                    <a:lstStyle/>
                    <a:p>
                      <a:pPr lvl="0">
                        <a:buNone/>
                      </a:pPr>
                      <a:r>
                        <a:rPr lang="it-IT" sz="1400" b="1" i="0" u="none" strike="noStrike" noProof="0">
                          <a:solidFill>
                            <a:srgbClr val="FFFFFF"/>
                          </a:solidFill>
                          <a:latin typeface="Roboto Slab"/>
                        </a:rPr>
                        <a:t>DESTINATION COUNTRY</a:t>
                      </a:r>
                      <a:endParaRPr lang="it-IT">
                        <a:latin typeface="Roboto Slab"/>
                      </a:endParaRPr>
                    </a:p>
                  </a:txBody>
                  <a:tcPr anchor="ctr">
                    <a:solidFill>
                      <a:srgbClr val="C00000"/>
                    </a:solidFill>
                  </a:tcPr>
                </a:tc>
                <a:tc>
                  <a:txBody>
                    <a:bodyPr/>
                    <a:lstStyle/>
                    <a:p>
                      <a:endParaRPr lang="it-IT">
                        <a:latin typeface="Roboto Slab"/>
                      </a:endParaRPr>
                    </a:p>
                  </a:txBody>
                  <a:tcPr anchor="ctr">
                    <a:solidFill>
                      <a:srgbClr val="C00000"/>
                    </a:solidFill>
                  </a:tcPr>
                </a:tc>
                <a:extLst>
                  <a:ext uri="{0D108BD9-81ED-4DB2-BD59-A6C34878D82A}">
                    <a16:rowId xmlns:a16="http://schemas.microsoft.com/office/drawing/2014/main" val="2972334301"/>
                  </a:ext>
                </a:extLst>
              </a:tr>
              <a:tr h="983122">
                <a:tc>
                  <a:txBody>
                    <a:bodyPr/>
                    <a:lstStyle/>
                    <a:p>
                      <a:pPr algn="ctr"/>
                      <a:r>
                        <a:rPr lang="it-IT" sz="2000" b="1">
                          <a:latin typeface="Roboto Slab"/>
                        </a:rPr>
                        <a:t>ALL THE COUNTRIES</a:t>
                      </a:r>
                    </a:p>
                  </a:txBody>
                  <a:tcPr anchor="ctr">
                    <a:solidFill>
                      <a:srgbClr val="F0D5D1"/>
                    </a:solidFill>
                  </a:tcPr>
                </a:tc>
                <a:tc>
                  <a:txBody>
                    <a:bodyPr/>
                    <a:lstStyle/>
                    <a:p>
                      <a:pPr lvl="0" algn="l">
                        <a:buNone/>
                      </a:pPr>
                      <a:endParaRPr lang="it-IT" sz="1600" b="0" i="0" u="none" strike="noStrike" noProof="0"/>
                    </a:p>
                    <a:p>
                      <a:pPr lvl="0" algn="l">
                        <a:buNone/>
                      </a:pPr>
                      <a:r>
                        <a:rPr lang="it-IT" sz="1600" b="1" i="0" u="none" strike="noStrike" noProof="0"/>
                        <a:t>DAILY ALLOWANCE =  </a:t>
                      </a:r>
                      <a:r>
                        <a:rPr lang="it-IT" sz="1600" b="1" i="0" u="none" strike="noStrike" noProof="0" err="1">
                          <a:solidFill>
                            <a:srgbClr val="000000"/>
                          </a:solidFill>
                          <a:latin typeface="Calibri"/>
                        </a:rPr>
                        <a:t>total</a:t>
                      </a:r>
                      <a:r>
                        <a:rPr lang="it-IT" sz="1600" b="1" i="0" u="none" strike="noStrike" noProof="0">
                          <a:solidFill>
                            <a:srgbClr val="000000"/>
                          </a:solidFill>
                          <a:latin typeface="Calibri"/>
                        </a:rPr>
                        <a:t> </a:t>
                      </a:r>
                      <a:r>
                        <a:rPr lang="it-IT" sz="1600" b="1" i="0" u="none" strike="noStrike" noProof="0" err="1">
                          <a:solidFill>
                            <a:srgbClr val="000000"/>
                          </a:solidFill>
                          <a:latin typeface="Calibri"/>
                        </a:rPr>
                        <a:t>monthly</a:t>
                      </a:r>
                      <a:r>
                        <a:rPr lang="it-IT" sz="1600" b="1" i="0" u="none" strike="noStrike" noProof="0">
                          <a:solidFill>
                            <a:srgbClr val="000000"/>
                          </a:solidFill>
                          <a:latin typeface="Calibri"/>
                        </a:rPr>
                        <a:t> </a:t>
                      </a:r>
                      <a:r>
                        <a:rPr lang="it-IT" sz="1600" b="1" i="0" u="none" strike="noStrike" noProof="0" err="1">
                          <a:solidFill>
                            <a:srgbClr val="000000"/>
                          </a:solidFill>
                          <a:latin typeface="Calibri"/>
                        </a:rPr>
                        <a:t>grant</a:t>
                      </a:r>
                      <a:r>
                        <a:rPr lang="it-IT" sz="1600" b="1" i="0" u="none" strike="noStrike" noProof="0">
                          <a:solidFill>
                            <a:srgbClr val="000000"/>
                          </a:solidFill>
                          <a:latin typeface="Calibri"/>
                        </a:rPr>
                        <a:t> / 30 days =  </a:t>
                      </a:r>
                      <a:r>
                        <a:rPr lang="it-IT" sz="1600" b="1" i="0" u="none" strike="noStrike" noProof="0" err="1">
                          <a:solidFill>
                            <a:srgbClr val="000000"/>
                          </a:solidFill>
                          <a:latin typeface="Calibri"/>
                        </a:rPr>
                        <a:t>about</a:t>
                      </a:r>
                      <a:r>
                        <a:rPr lang="it-IT" sz="1600" b="1" i="0" u="none" strike="noStrike" noProof="0">
                          <a:solidFill>
                            <a:srgbClr val="000000"/>
                          </a:solidFill>
                          <a:latin typeface="Calibri"/>
                        </a:rPr>
                        <a:t> 15-20 Euro/day</a:t>
                      </a:r>
                    </a:p>
                    <a:p>
                      <a:pPr lvl="0" algn="l">
                        <a:buNone/>
                      </a:pPr>
                      <a:endParaRPr lang="it-IT" sz="1600" b="1" i="0" u="none" strike="noStrike" noProof="0"/>
                    </a:p>
                    <a:p>
                      <a:pPr lvl="0" algn="l">
                        <a:buNone/>
                      </a:pPr>
                      <a:r>
                        <a:rPr lang="it-IT" sz="1600" b="1" i="0" u="none" strike="noStrike" noProof="0"/>
                        <a:t>ONLY 1 TRIP </a:t>
                      </a:r>
                    </a:p>
                    <a:p>
                      <a:pPr lvl="0" algn="l">
                        <a:buNone/>
                      </a:pPr>
                      <a:endParaRPr lang="it-IT" sz="1600" b="1" i="0" u="none" strike="noStrike" noProof="0"/>
                    </a:p>
                    <a:p>
                      <a:pPr lvl="0" algn="l">
                        <a:buNone/>
                      </a:pPr>
                      <a:r>
                        <a:rPr lang="it-IT" sz="1600" b="1" i="0" u="none" strike="noStrike" noProof="0"/>
                        <a:t>FOR EACH DAY OF TRAVEL NECESSARY TO REACH THE FINAL DESTINATION, FOR A MAXIMUM OF 6 DAYS.</a:t>
                      </a:r>
                      <a:endParaRPr lang="it-IT" b="1"/>
                    </a:p>
                    <a:p>
                      <a:pPr lvl="0" algn="l">
                        <a:buNone/>
                      </a:pPr>
                      <a:r>
                        <a:rPr lang="it-IT" sz="1600" b="1" i="0" u="none" strike="noStrike" noProof="0"/>
                        <a:t>TRAVEL DAYS ARE NOT PART OF THE PERIODO INDICATED IN THE TRAINEESHIP CERTIFICATE</a:t>
                      </a:r>
                      <a:endParaRPr lang="it-IT" b="1"/>
                    </a:p>
                    <a:p>
                      <a:pPr lvl="0" algn="l">
                        <a:buNone/>
                      </a:pPr>
                      <a:endParaRPr lang="it-IT" sz="1600" b="0" i="0" u="none" strike="noStrike" noProof="0"/>
                    </a:p>
                  </a:txBody>
                  <a:tcPr anchor="ctr">
                    <a:solidFill>
                      <a:srgbClr val="F0D5D1"/>
                    </a:solidFill>
                  </a:tcPr>
                </a:tc>
                <a:extLst>
                  <a:ext uri="{0D108BD9-81ED-4DB2-BD59-A6C34878D82A}">
                    <a16:rowId xmlns:a16="http://schemas.microsoft.com/office/drawing/2014/main" val="2983397553"/>
                  </a:ext>
                </a:extLst>
              </a:tr>
              <a:tr h="1446595">
                <a:tc>
                  <a:txBody>
                    <a:bodyPr/>
                    <a:lstStyle/>
                    <a:p>
                      <a:pPr algn="ctr"/>
                      <a:r>
                        <a:rPr lang="it-IT" sz="2000" b="1">
                          <a:latin typeface="Roboto Slab"/>
                        </a:rPr>
                        <a:t>ONLY PARTNER COUNTRIES </a:t>
                      </a:r>
                    </a:p>
                    <a:p>
                      <a:pPr lvl="0" algn="ctr">
                        <a:buNone/>
                      </a:pPr>
                      <a:r>
                        <a:rPr lang="it-IT" sz="1400" b="1">
                          <a:latin typeface="Roboto Slab"/>
                        </a:rPr>
                        <a:t>REGIONS  1 - 12</a:t>
                      </a:r>
                    </a:p>
                  </a:txBody>
                  <a:tcPr anchor="ctr">
                    <a:solidFill>
                      <a:schemeClr val="accent2">
                        <a:lumMod val="20000"/>
                        <a:lumOff val="80000"/>
                      </a:schemeClr>
                    </a:solidFill>
                  </a:tcPr>
                </a:tc>
                <a:tc>
                  <a:txBody>
                    <a:bodyPr/>
                    <a:lstStyle/>
                    <a:p>
                      <a:pPr algn="l"/>
                      <a:r>
                        <a:rPr lang="it-IT" sz="2400" b="1" i="0" u="none" strike="noStrike" noProof="0">
                          <a:solidFill>
                            <a:srgbClr val="000000"/>
                          </a:solidFill>
                          <a:latin typeface="Roboto Slab"/>
                        </a:rPr>
                        <a:t>+</a:t>
                      </a:r>
                      <a:r>
                        <a:rPr lang="it-IT" sz="1600" b="1" i="0" u="none" strike="noStrike" noProof="0">
                          <a:solidFill>
                            <a:srgbClr val="000000"/>
                          </a:solidFill>
                          <a:latin typeface="Roboto Slab"/>
                        </a:rPr>
                        <a:t> VARIABLE PART BASED ON TRAVEL DISTANCES </a:t>
                      </a:r>
                    </a:p>
                    <a:p>
                      <a:pPr lvl="0" algn="l">
                        <a:buNone/>
                      </a:pPr>
                      <a:endParaRPr lang="it-IT" sz="1600" b="1" i="0" u="none" strike="noStrike" noProof="0">
                        <a:solidFill>
                          <a:srgbClr val="000000"/>
                        </a:solidFill>
                        <a:latin typeface="Roboto Slab"/>
                      </a:endParaRPr>
                    </a:p>
                    <a:p>
                      <a:pPr lvl="0" algn="l">
                        <a:lnSpc>
                          <a:spcPct val="100000"/>
                        </a:lnSpc>
                        <a:spcBef>
                          <a:spcPts val="0"/>
                        </a:spcBef>
                        <a:spcAft>
                          <a:spcPts val="0"/>
                        </a:spcAft>
                        <a:buNone/>
                      </a:pPr>
                      <a:r>
                        <a:rPr lang="it-IT" sz="1600" b="1" i="0" u="none" strike="noStrike" noProof="0">
                          <a:solidFill>
                            <a:srgbClr val="000000"/>
                          </a:solidFill>
                          <a:latin typeface="Calibri"/>
                        </a:rPr>
                        <a:t>ONLY 1 TRIP </a:t>
                      </a:r>
                      <a:endParaRPr lang="it-IT" sz="1600" b="0" i="0" u="none" strike="noStrike" noProof="0">
                        <a:solidFill>
                          <a:srgbClr val="000000"/>
                        </a:solidFill>
                        <a:latin typeface="Calibri"/>
                      </a:endParaRPr>
                    </a:p>
                  </a:txBody>
                  <a:tcPr anchor="ctr">
                    <a:solidFill>
                      <a:schemeClr val="accent2">
                        <a:lumMod val="20000"/>
                        <a:lumOff val="80000"/>
                      </a:schemeClr>
                    </a:solidFill>
                  </a:tcPr>
                </a:tc>
                <a:extLst>
                  <a:ext uri="{0D108BD9-81ED-4DB2-BD59-A6C34878D82A}">
                    <a16:rowId xmlns:a16="http://schemas.microsoft.com/office/drawing/2014/main" val="893851701"/>
                  </a:ext>
                </a:extLst>
              </a:tr>
            </a:tbl>
          </a:graphicData>
        </a:graphic>
      </p:graphicFrame>
    </p:spTree>
    <p:extLst>
      <p:ext uri="{BB962C8B-B14F-4D97-AF65-F5344CB8AC3E}">
        <p14:creationId xmlns:p14="http://schemas.microsoft.com/office/powerpoint/2010/main" val="11682925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olo 1">
            <a:extLst>
              <a:ext uri="{FF2B5EF4-FFF2-40B4-BE49-F238E27FC236}">
                <a16:creationId xmlns:a16="http://schemas.microsoft.com/office/drawing/2014/main" id="{DD7D1B26-F5A6-51F1-79A1-39FC3A0794F8}"/>
              </a:ext>
            </a:extLst>
          </p:cNvPr>
          <p:cNvSpPr>
            <a:spLocks noGrp="1"/>
          </p:cNvSpPr>
          <p:nvPr/>
        </p:nvSpPr>
        <p:spPr>
          <a:xfrm>
            <a:off x="614516" y="417867"/>
            <a:ext cx="10962968" cy="770348"/>
          </a:xfrm>
          <a:prstGeom prst="rect">
            <a:avLst/>
          </a:prstGeom>
          <a:noFill/>
          <a:ln>
            <a:noFill/>
          </a:ln>
        </p:spPr>
        <p:txBody>
          <a:bodyPr spcFirstLastPara="1" wrap="square" lIns="91425" tIns="45700" rIns="91425" bIns="45700" anchor="t" anchorCtr="0">
            <a:normAutofit fontScale="92500"/>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it-IT" sz="4400" b="1">
                <a:solidFill>
                  <a:srgbClr val="B2284B"/>
                </a:solidFill>
                <a:latin typeface="Roboto Slab"/>
                <a:ea typeface="Roboto Slab"/>
                <a:cs typeface="Roboto Slab"/>
              </a:rPr>
              <a:t>3. FINANCIAL CONTRIBUTION - TRAVEL </a:t>
            </a:r>
          </a:p>
        </p:txBody>
      </p:sp>
      <p:graphicFrame>
        <p:nvGraphicFramePr>
          <p:cNvPr id="5" name="Tabella 4">
            <a:extLst>
              <a:ext uri="{FF2B5EF4-FFF2-40B4-BE49-F238E27FC236}">
                <a16:creationId xmlns:a16="http://schemas.microsoft.com/office/drawing/2014/main" id="{5735F2C7-96F4-ED5F-F907-E8341CFF11AD}"/>
              </a:ext>
            </a:extLst>
          </p:cNvPr>
          <p:cNvGraphicFramePr>
            <a:graphicFrameLocks noGrp="1"/>
          </p:cNvGraphicFramePr>
          <p:nvPr>
            <p:extLst>
              <p:ext uri="{D42A27DB-BD31-4B8C-83A1-F6EECF244321}">
                <p14:modId xmlns:p14="http://schemas.microsoft.com/office/powerpoint/2010/main" val="1758630563"/>
              </p:ext>
            </p:extLst>
          </p:nvPr>
        </p:nvGraphicFramePr>
        <p:xfrm>
          <a:off x="1135811" y="1164566"/>
          <a:ext cx="9921181" cy="1147536"/>
        </p:xfrm>
        <a:graphic>
          <a:graphicData uri="http://schemas.openxmlformats.org/drawingml/2006/table">
            <a:tbl>
              <a:tblPr firstRow="1" bandRow="1">
                <a:tableStyleId>{70B1D1B5-FB32-4E79-AF21-EF3B7A6DD0B3}</a:tableStyleId>
              </a:tblPr>
              <a:tblGrid>
                <a:gridCol w="2464404">
                  <a:extLst>
                    <a:ext uri="{9D8B030D-6E8A-4147-A177-3AD203B41FA5}">
                      <a16:colId xmlns:a16="http://schemas.microsoft.com/office/drawing/2014/main" val="4086000339"/>
                    </a:ext>
                  </a:extLst>
                </a:gridCol>
                <a:gridCol w="7456777">
                  <a:extLst>
                    <a:ext uri="{9D8B030D-6E8A-4147-A177-3AD203B41FA5}">
                      <a16:colId xmlns:a16="http://schemas.microsoft.com/office/drawing/2014/main" val="3172590537"/>
                    </a:ext>
                  </a:extLst>
                </a:gridCol>
              </a:tblGrid>
              <a:tr h="370558">
                <a:tc>
                  <a:txBody>
                    <a:bodyPr/>
                    <a:lstStyle/>
                    <a:p>
                      <a:pPr lvl="0">
                        <a:buNone/>
                      </a:pPr>
                      <a:r>
                        <a:rPr lang="it-IT" sz="1400" b="1" i="0" u="none" strike="noStrike" noProof="0">
                          <a:solidFill>
                            <a:srgbClr val="FFFFFF"/>
                          </a:solidFill>
                          <a:latin typeface="Roboto Slab"/>
                        </a:rPr>
                        <a:t>DESTINATION COUNTRY</a:t>
                      </a:r>
                      <a:endParaRPr lang="it-IT">
                        <a:latin typeface="Roboto Slab"/>
                      </a:endParaRPr>
                    </a:p>
                  </a:txBody>
                  <a:tcPr anchor="ctr">
                    <a:solidFill>
                      <a:srgbClr val="C00000"/>
                    </a:solidFill>
                  </a:tcPr>
                </a:tc>
                <a:tc>
                  <a:txBody>
                    <a:bodyPr/>
                    <a:lstStyle/>
                    <a:p>
                      <a:endParaRPr lang="it-IT">
                        <a:latin typeface="Roboto Slab"/>
                      </a:endParaRPr>
                    </a:p>
                  </a:txBody>
                  <a:tcPr anchor="ctr">
                    <a:solidFill>
                      <a:srgbClr val="C00000"/>
                    </a:solidFill>
                  </a:tcPr>
                </a:tc>
                <a:extLst>
                  <a:ext uri="{0D108BD9-81ED-4DB2-BD59-A6C34878D82A}">
                    <a16:rowId xmlns:a16="http://schemas.microsoft.com/office/drawing/2014/main" val="2972334301"/>
                  </a:ext>
                </a:extLst>
              </a:tr>
              <a:tr h="776978">
                <a:tc>
                  <a:txBody>
                    <a:bodyPr/>
                    <a:lstStyle/>
                    <a:p>
                      <a:pPr algn="ctr"/>
                      <a:r>
                        <a:rPr lang="it-IT" sz="1600" b="1">
                          <a:latin typeface="Roboto Slab"/>
                        </a:rPr>
                        <a:t>PARTNER COUNTRIES </a:t>
                      </a:r>
                    </a:p>
                    <a:p>
                      <a:pPr lvl="0" algn="ctr">
                        <a:buNone/>
                      </a:pPr>
                      <a:r>
                        <a:rPr lang="it-IT" sz="1600" b="1">
                          <a:latin typeface="Roboto Slab"/>
                        </a:rPr>
                        <a:t>REGIONS 1 - 12</a:t>
                      </a:r>
                    </a:p>
                  </a:txBody>
                  <a:tcPr anchor="ctr">
                    <a:solidFill>
                      <a:schemeClr val="accent2">
                        <a:lumMod val="20000"/>
                        <a:lumOff val="80000"/>
                      </a:schemeClr>
                    </a:solidFill>
                  </a:tcPr>
                </a:tc>
                <a:tc>
                  <a:txBody>
                    <a:bodyPr/>
                    <a:lstStyle/>
                    <a:p>
                      <a:pPr algn="l"/>
                      <a:r>
                        <a:rPr lang="it-IT" sz="1400" b="1" i="0" u="none" strike="noStrike" noProof="0">
                          <a:solidFill>
                            <a:srgbClr val="000000"/>
                          </a:solidFill>
                          <a:latin typeface="Roboto Slab"/>
                        </a:rPr>
                        <a:t>+ VARIABLE PART BASED ON TRAVEL DISTANCES: FLAT PAYMENT</a:t>
                      </a:r>
                    </a:p>
                    <a:p>
                      <a:pPr lvl="0" algn="l">
                        <a:buNone/>
                      </a:pPr>
                      <a:endParaRPr lang="it-IT" sz="1400" b="1" i="0" u="none" strike="noStrike" noProof="0">
                        <a:solidFill>
                          <a:srgbClr val="000000"/>
                        </a:solidFill>
                        <a:latin typeface="Roboto Slab"/>
                      </a:endParaRPr>
                    </a:p>
                    <a:p>
                      <a:pPr lvl="0" algn="l">
                        <a:lnSpc>
                          <a:spcPct val="100000"/>
                        </a:lnSpc>
                        <a:spcBef>
                          <a:spcPts val="0"/>
                        </a:spcBef>
                        <a:spcAft>
                          <a:spcPts val="0"/>
                        </a:spcAft>
                        <a:buNone/>
                      </a:pPr>
                      <a:r>
                        <a:rPr lang="it-IT" sz="1600" b="1" i="0" u="none" strike="noStrike" noProof="0">
                          <a:solidFill>
                            <a:srgbClr val="000000"/>
                          </a:solidFill>
                          <a:latin typeface="Calibri"/>
                        </a:rPr>
                        <a:t>ONLY 1 TRIP </a:t>
                      </a:r>
                      <a:endParaRPr lang="it-IT" sz="1600" b="0" i="0" u="none" strike="noStrike" noProof="0">
                        <a:solidFill>
                          <a:srgbClr val="000000"/>
                        </a:solidFill>
                        <a:latin typeface="Calibri"/>
                      </a:endParaRPr>
                    </a:p>
                  </a:txBody>
                  <a:tcPr anchor="ctr">
                    <a:solidFill>
                      <a:schemeClr val="accent2">
                        <a:lumMod val="20000"/>
                        <a:lumOff val="80000"/>
                      </a:schemeClr>
                    </a:solidFill>
                  </a:tcPr>
                </a:tc>
                <a:extLst>
                  <a:ext uri="{0D108BD9-81ED-4DB2-BD59-A6C34878D82A}">
                    <a16:rowId xmlns:a16="http://schemas.microsoft.com/office/drawing/2014/main" val="893851701"/>
                  </a:ext>
                </a:extLst>
              </a:tr>
            </a:tbl>
          </a:graphicData>
        </a:graphic>
      </p:graphicFrame>
      <p:pic>
        <p:nvPicPr>
          <p:cNvPr id="2" name="Immagine 1" descr="Immagine che contiene testo, schermata, Carattere, numero&#10;&#10;Descrizione generata automaticamente">
            <a:extLst>
              <a:ext uri="{FF2B5EF4-FFF2-40B4-BE49-F238E27FC236}">
                <a16:creationId xmlns:a16="http://schemas.microsoft.com/office/drawing/2014/main" id="{EFB05358-9DAD-7351-45A1-9859F36F1B34}"/>
              </a:ext>
            </a:extLst>
          </p:cNvPr>
          <p:cNvPicPr>
            <a:picLocks noChangeAspect="1"/>
          </p:cNvPicPr>
          <p:nvPr/>
        </p:nvPicPr>
        <p:blipFill>
          <a:blip r:embed="rId3"/>
          <a:stretch>
            <a:fillRect/>
          </a:stretch>
        </p:blipFill>
        <p:spPr>
          <a:xfrm>
            <a:off x="1624732" y="2498732"/>
            <a:ext cx="8928159" cy="2493392"/>
          </a:xfrm>
          <a:prstGeom prst="rect">
            <a:avLst/>
          </a:prstGeom>
        </p:spPr>
      </p:pic>
      <p:sp>
        <p:nvSpPr>
          <p:cNvPr id="3" name="CasellaDiTesto 2">
            <a:extLst>
              <a:ext uri="{FF2B5EF4-FFF2-40B4-BE49-F238E27FC236}">
                <a16:creationId xmlns:a16="http://schemas.microsoft.com/office/drawing/2014/main" id="{5BCF0FD9-6769-F6D4-291D-B0FDEA820630}"/>
              </a:ext>
            </a:extLst>
          </p:cNvPr>
          <p:cNvSpPr txBox="1"/>
          <p:nvPr/>
        </p:nvSpPr>
        <p:spPr>
          <a:xfrm>
            <a:off x="1024340" y="4972973"/>
            <a:ext cx="9227388" cy="102188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it-IT" b="1">
                <a:latin typeface="Roboto Slab"/>
                <a:ea typeface="Roboto Slab"/>
                <a:cs typeface="Roboto Slab"/>
              </a:rPr>
              <a:t>The </a:t>
            </a:r>
            <a:r>
              <a:rPr lang="it-IT" b="1" err="1">
                <a:latin typeface="Roboto Slab"/>
                <a:ea typeface="Roboto Slab"/>
                <a:cs typeface="Roboto Slab"/>
                <a:hlinkClick r:id="rId4"/>
              </a:rPr>
              <a:t>Distance</a:t>
            </a:r>
            <a:r>
              <a:rPr lang="it-IT" b="1">
                <a:latin typeface="Roboto Slab"/>
                <a:ea typeface="Roboto Slab"/>
                <a:cs typeface="Roboto Slab"/>
                <a:hlinkClick r:id="rId4"/>
              </a:rPr>
              <a:t> </a:t>
            </a:r>
            <a:r>
              <a:rPr lang="it-IT" b="1" err="1">
                <a:latin typeface="Roboto Slab"/>
                <a:ea typeface="Roboto Slab"/>
                <a:cs typeface="Roboto Slab"/>
                <a:hlinkClick r:id="rId4"/>
              </a:rPr>
              <a:t>calculator</a:t>
            </a:r>
            <a:r>
              <a:rPr lang="it-IT" b="1">
                <a:latin typeface="Roboto Slab"/>
                <a:ea typeface="Roboto Slab"/>
                <a:cs typeface="Roboto Slab"/>
              </a:rPr>
              <a:t> </a:t>
            </a:r>
            <a:r>
              <a:rPr lang="it-IT" b="1" err="1">
                <a:latin typeface="Roboto Slab"/>
                <a:ea typeface="Roboto Slab"/>
                <a:cs typeface="Roboto Slab"/>
              </a:rPr>
              <a:t>is</a:t>
            </a:r>
            <a:r>
              <a:rPr lang="it-IT" b="1">
                <a:latin typeface="Roboto Slab"/>
                <a:ea typeface="Roboto Slab"/>
                <a:cs typeface="Roboto Slab"/>
              </a:rPr>
              <a:t> </a:t>
            </a:r>
            <a:r>
              <a:rPr lang="it-IT" b="1" err="1">
                <a:latin typeface="Roboto Slab"/>
                <a:ea typeface="Roboto Slab"/>
                <a:cs typeface="Roboto Slab"/>
              </a:rPr>
              <a:t>provided</a:t>
            </a:r>
            <a:r>
              <a:rPr lang="it-IT" b="1">
                <a:latin typeface="Roboto Slab"/>
                <a:ea typeface="Roboto Slab"/>
                <a:cs typeface="Roboto Slab"/>
              </a:rPr>
              <a:t> by the </a:t>
            </a:r>
            <a:r>
              <a:rPr lang="it-IT" b="1" err="1">
                <a:latin typeface="Roboto Slab"/>
                <a:ea typeface="Roboto Slab"/>
                <a:cs typeface="Roboto Slab"/>
              </a:rPr>
              <a:t>European</a:t>
            </a:r>
            <a:r>
              <a:rPr lang="it-IT" b="1">
                <a:latin typeface="Roboto Slab"/>
                <a:ea typeface="Roboto Slab"/>
                <a:cs typeface="Roboto Slab"/>
              </a:rPr>
              <a:t> Commission. </a:t>
            </a:r>
            <a:r>
              <a:rPr lang="it-IT" b="1" err="1">
                <a:latin typeface="Roboto Slab"/>
                <a:ea typeface="Roboto Slab"/>
                <a:cs typeface="Roboto Slab"/>
              </a:rPr>
              <a:t>Calculate</a:t>
            </a:r>
            <a:r>
              <a:rPr lang="it-IT" b="1">
                <a:latin typeface="Roboto Slab"/>
                <a:ea typeface="Roboto Slab"/>
                <a:cs typeface="Roboto Slab"/>
              </a:rPr>
              <a:t> the </a:t>
            </a:r>
            <a:r>
              <a:rPr lang="it-IT" b="1" err="1">
                <a:latin typeface="Roboto Slab"/>
                <a:ea typeface="Roboto Slab"/>
                <a:cs typeface="Roboto Slab"/>
              </a:rPr>
              <a:t>distance</a:t>
            </a:r>
            <a:r>
              <a:rPr lang="it-IT" b="1">
                <a:latin typeface="Roboto Slab"/>
                <a:ea typeface="Roboto Slab"/>
                <a:cs typeface="Roboto Slab"/>
              </a:rPr>
              <a:t> </a:t>
            </a:r>
            <a:r>
              <a:rPr lang="it-IT" b="1" err="1">
                <a:latin typeface="Roboto Slab"/>
                <a:ea typeface="Roboto Slab"/>
                <a:cs typeface="Roboto Slab"/>
              </a:rPr>
              <a:t>between</a:t>
            </a:r>
            <a:r>
              <a:rPr lang="it-IT" b="1">
                <a:latin typeface="Roboto Slab"/>
                <a:ea typeface="Roboto Slab"/>
                <a:cs typeface="Roboto Slab"/>
              </a:rPr>
              <a:t> Pavia and the location of the activity</a:t>
            </a:r>
            <a:br>
              <a:rPr lang="it-IT" b="1">
                <a:latin typeface="Roboto Slab"/>
                <a:ea typeface="Roboto Slab"/>
                <a:cs typeface="Roboto Slab"/>
              </a:rPr>
            </a:br>
            <a:r>
              <a:rPr lang="it-IT" b="1">
                <a:latin typeface="Roboto Slab"/>
                <a:ea typeface="Roboto Slab"/>
                <a:cs typeface="Roboto Slab"/>
              </a:rPr>
              <a:t>5 The </a:t>
            </a:r>
            <a:r>
              <a:rPr lang="it-IT" b="1" err="1">
                <a:latin typeface="Roboto Slab"/>
                <a:ea typeface="Roboto Slab"/>
                <a:cs typeface="Roboto Slab"/>
              </a:rPr>
              <a:t>main</a:t>
            </a:r>
            <a:r>
              <a:rPr lang="it-IT" b="1">
                <a:latin typeface="Roboto Slab"/>
                <a:ea typeface="Roboto Slab"/>
                <a:cs typeface="Roboto Slab"/>
              </a:rPr>
              <a:t> part of the trip </a:t>
            </a:r>
            <a:r>
              <a:rPr lang="it-IT" b="1" err="1">
                <a:latin typeface="Roboto Slab"/>
                <a:ea typeface="Roboto Slab"/>
                <a:cs typeface="Roboto Slab"/>
              </a:rPr>
              <a:t>is</a:t>
            </a:r>
            <a:r>
              <a:rPr lang="it-IT" b="1">
                <a:latin typeface="Roboto Slab"/>
                <a:ea typeface="Roboto Slab"/>
                <a:cs typeface="Roboto Slab"/>
              </a:rPr>
              <a:t> </a:t>
            </a:r>
            <a:r>
              <a:rPr lang="it-IT" b="1" err="1">
                <a:latin typeface="Roboto Slab"/>
                <a:ea typeface="Roboto Slab"/>
                <a:cs typeface="Roboto Slab"/>
              </a:rPr>
              <a:t>done</a:t>
            </a:r>
            <a:r>
              <a:rPr lang="it-IT" b="1">
                <a:latin typeface="Roboto Slab"/>
                <a:ea typeface="Roboto Slab"/>
                <a:cs typeface="Roboto Slab"/>
              </a:rPr>
              <a:t> by bus and/or </a:t>
            </a:r>
            <a:r>
              <a:rPr lang="it-IT" b="1" err="1">
                <a:latin typeface="Roboto Slab"/>
                <a:ea typeface="Roboto Slab"/>
                <a:cs typeface="Roboto Slab"/>
              </a:rPr>
              <a:t>train</a:t>
            </a:r>
            <a:endParaRPr lang="it-IT" b="1"/>
          </a:p>
        </p:txBody>
      </p:sp>
    </p:spTree>
    <p:extLst>
      <p:ext uri="{BB962C8B-B14F-4D97-AF65-F5344CB8AC3E}">
        <p14:creationId xmlns:p14="http://schemas.microsoft.com/office/powerpoint/2010/main" val="18874329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1">
            <a:extLst>
              <a:ext uri="{FF2B5EF4-FFF2-40B4-BE49-F238E27FC236}">
                <a16:creationId xmlns:a16="http://schemas.microsoft.com/office/drawing/2014/main" id="{260921F9-079D-E5ED-A7E8-FB5CE3034F83}"/>
              </a:ext>
            </a:extLst>
          </p:cNvPr>
          <p:cNvSpPr>
            <a:spLocks noGrp="1"/>
          </p:cNvSpPr>
          <p:nvPr/>
        </p:nvSpPr>
        <p:spPr>
          <a:xfrm>
            <a:off x="614516" y="417867"/>
            <a:ext cx="10962968" cy="770348"/>
          </a:xfrm>
          <a:prstGeom prst="rect">
            <a:avLst/>
          </a:prstGeom>
          <a:noFill/>
          <a:ln>
            <a:noFill/>
          </a:ln>
        </p:spPr>
        <p:txBody>
          <a:bodyPr spcFirstLastPara="1" wrap="square" lIns="91425" tIns="45700" rIns="91425" bIns="45700" anchor="t" anchorCtr="0">
            <a:normAutofit fontScale="92500"/>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it-IT" sz="4400" b="1">
                <a:solidFill>
                  <a:srgbClr val="B2284B"/>
                </a:solidFill>
                <a:latin typeface="Roboto Slab"/>
                <a:ea typeface="Roboto Slab"/>
                <a:cs typeface="Roboto Slab"/>
              </a:rPr>
              <a:t>3. FINANCIAL CONTRIBUTION - TRAVEL </a:t>
            </a:r>
          </a:p>
        </p:txBody>
      </p:sp>
      <p:sp>
        <p:nvSpPr>
          <p:cNvPr id="2" name="CasellaDiTesto 1">
            <a:extLst>
              <a:ext uri="{FF2B5EF4-FFF2-40B4-BE49-F238E27FC236}">
                <a16:creationId xmlns:a16="http://schemas.microsoft.com/office/drawing/2014/main" id="{D77CF4B9-E3E5-85F7-7B86-7A025AB6EEDD}"/>
              </a:ext>
            </a:extLst>
          </p:cNvPr>
          <p:cNvSpPr txBox="1"/>
          <p:nvPr/>
        </p:nvSpPr>
        <p:spPr>
          <a:xfrm>
            <a:off x="698090" y="1406013"/>
            <a:ext cx="10879394" cy="4001095"/>
          </a:xfrm>
          <a:prstGeom prst="rect">
            <a:avLst/>
          </a:prstGeom>
          <a:noFill/>
        </p:spPr>
        <p:txBody>
          <a:bodyPr wrap="square" rtlCol="0">
            <a:spAutoFit/>
          </a:bodyPr>
          <a:lstStyle/>
          <a:p>
            <a:pPr algn="l">
              <a:lnSpc>
                <a:spcPct val="160000"/>
              </a:lnSpc>
            </a:pPr>
            <a:r>
              <a:rPr lang="en-US" sz="1800" b="1">
                <a:latin typeface="Roboto Slab" pitchFamily="2" charset="0"/>
                <a:ea typeface="Roboto Slab" pitchFamily="2" charset="0"/>
                <a:cs typeface="Roboto Slab" pitchFamily="2" charset="0"/>
              </a:rPr>
              <a:t>To those who undertake a mobility period in one of the Programme Countries or in the eligible countries of Regions 13 and 14 to reach the assigned destination (limited to the daily allowance):</a:t>
            </a:r>
          </a:p>
          <a:p>
            <a:pPr algn="l">
              <a:lnSpc>
                <a:spcPct val="160000"/>
              </a:lnSpc>
            </a:pPr>
            <a:endParaRPr lang="it-IT" sz="1800" b="1">
              <a:latin typeface="Roboto Slab" pitchFamily="2" charset="0"/>
              <a:ea typeface="Roboto Slab" pitchFamily="2" charset="0"/>
              <a:cs typeface="Roboto Slab" pitchFamily="2" charset="0"/>
            </a:endParaRPr>
          </a:p>
          <a:p>
            <a:pPr marL="285750" indent="-285750" algn="l">
              <a:lnSpc>
                <a:spcPct val="160000"/>
              </a:lnSpc>
              <a:buFont typeface="Arial" panose="020B0604020202020204" pitchFamily="34" charset="0"/>
              <a:buChar char="•"/>
            </a:pPr>
            <a:r>
              <a:rPr lang="it-IT" sz="1600">
                <a:latin typeface="Roboto Slab"/>
                <a:ea typeface="Roboto Slab"/>
                <a:cs typeface="Roboto Slab"/>
              </a:rPr>
              <a:t>Erasmus </a:t>
            </a:r>
            <a:r>
              <a:rPr lang="it-IT" sz="1600" err="1">
                <a:latin typeface="Roboto Slab"/>
                <a:ea typeface="Roboto Slab"/>
                <a:cs typeface="Roboto Slab"/>
              </a:rPr>
              <a:t>participants</a:t>
            </a:r>
            <a:r>
              <a:rPr lang="it-IT" sz="1600">
                <a:latin typeface="Roboto Slab"/>
                <a:ea typeface="Roboto Slab"/>
                <a:cs typeface="Roboto Slab"/>
              </a:rPr>
              <a:t> can </a:t>
            </a:r>
            <a:r>
              <a:rPr lang="it-IT" sz="1600" err="1">
                <a:latin typeface="Roboto Slab"/>
                <a:ea typeface="Roboto Slab"/>
                <a:cs typeface="Roboto Slab"/>
              </a:rPr>
              <a:t>request</a:t>
            </a:r>
            <a:r>
              <a:rPr lang="it-IT" sz="1600">
                <a:latin typeface="Roboto Slab"/>
                <a:ea typeface="Roboto Slab"/>
                <a:cs typeface="Roboto Slab"/>
              </a:rPr>
              <a:t> a travel </a:t>
            </a:r>
            <a:r>
              <a:rPr lang="it-IT" sz="1600" err="1">
                <a:latin typeface="Roboto Slab"/>
                <a:ea typeface="Roboto Slab"/>
                <a:cs typeface="Roboto Slab"/>
              </a:rPr>
              <a:t>refund</a:t>
            </a:r>
            <a:r>
              <a:rPr lang="it-IT" sz="1600">
                <a:latin typeface="Roboto Slab"/>
                <a:ea typeface="Roboto Slab"/>
                <a:cs typeface="Roboto Slab"/>
              </a:rPr>
              <a:t> in </a:t>
            </a:r>
            <a:r>
              <a:rPr lang="it-IT" sz="1600" err="1">
                <a:latin typeface="Roboto Slab"/>
                <a:ea typeface="Roboto Slab"/>
                <a:cs typeface="Roboto Slab"/>
              </a:rPr>
              <a:t>terms</a:t>
            </a:r>
            <a:r>
              <a:rPr lang="it-IT" sz="1600">
                <a:latin typeface="Roboto Slab"/>
                <a:ea typeface="Roboto Slab"/>
                <a:cs typeface="Roboto Slab"/>
              </a:rPr>
              <a:t> of</a:t>
            </a:r>
            <a:r>
              <a:rPr lang="en-US" sz="1600">
                <a:latin typeface="Roboto Slab"/>
                <a:ea typeface="Roboto Slab"/>
                <a:cs typeface="Roboto Slab"/>
              </a:rPr>
              <a:t> </a:t>
            </a:r>
            <a:r>
              <a:rPr lang="en-US" sz="1600" b="1">
                <a:solidFill>
                  <a:srgbClr val="B2284B"/>
                </a:solidFill>
                <a:latin typeface="Roboto Slab"/>
                <a:ea typeface="Roboto Slab"/>
                <a:cs typeface="Roboto Slab"/>
              </a:rPr>
              <a:t>daily allowance </a:t>
            </a:r>
            <a:r>
              <a:rPr lang="en-US" sz="1600">
                <a:latin typeface="Roboto Slab"/>
                <a:ea typeface="Roboto Slab"/>
                <a:cs typeface="Roboto Slab"/>
              </a:rPr>
              <a:t>corresponding to the daily amount related to the monthly grant (i.e., </a:t>
            </a:r>
            <a:r>
              <a:rPr lang="en-US" sz="1600" b="1">
                <a:latin typeface="Roboto Slab"/>
                <a:ea typeface="Roboto Slab"/>
                <a:cs typeface="Roboto Slab"/>
              </a:rPr>
              <a:t>total monthly grant / 30 days = daily allowance </a:t>
            </a:r>
            <a:r>
              <a:rPr lang="en-US" sz="1600">
                <a:latin typeface="Roboto Slab"/>
                <a:ea typeface="Roboto Slab"/>
                <a:cs typeface="Roboto Slab"/>
              </a:rPr>
              <a:t>entitled, ca 8-12 Euro/day). </a:t>
            </a:r>
            <a:endParaRPr lang="it-IT" sz="1600"/>
          </a:p>
          <a:p>
            <a:pPr marL="285750" indent="-285750" algn="l">
              <a:lnSpc>
                <a:spcPct val="160000"/>
              </a:lnSpc>
              <a:buFont typeface="Arial" panose="020B0604020202020204" pitchFamily="34" charset="0"/>
              <a:buChar char="•"/>
            </a:pPr>
            <a:r>
              <a:rPr lang="en-US" sz="1600">
                <a:latin typeface="Roboto Slab"/>
                <a:ea typeface="Roboto Slab"/>
                <a:cs typeface="Roboto Slab"/>
              </a:rPr>
              <a:t>The daily allowance will be granted for each day of travel necessary to reach (or return from) the final destination for </a:t>
            </a:r>
            <a:r>
              <a:rPr lang="en-US" sz="1600" b="1">
                <a:solidFill>
                  <a:srgbClr val="B2284B"/>
                </a:solidFill>
                <a:latin typeface="Roboto Slab"/>
                <a:ea typeface="Roboto Slab"/>
                <a:cs typeface="Roboto Slab"/>
              </a:rPr>
              <a:t>a maximum of 6 days</a:t>
            </a:r>
            <a:r>
              <a:rPr lang="en-US" sz="1600">
                <a:latin typeface="Roboto Slab"/>
                <a:ea typeface="Roboto Slab"/>
                <a:cs typeface="Roboto Slab"/>
              </a:rPr>
              <a:t>. Travel days must not be part of the period indicated in the Certificate of Attendance</a:t>
            </a:r>
            <a:endParaRPr lang="it-IT" sz="1600">
              <a:latin typeface="Roboto Slab"/>
              <a:ea typeface="Roboto Slab"/>
              <a:cs typeface="Roboto Slab"/>
            </a:endParaRPr>
          </a:p>
          <a:p>
            <a:endParaRPr lang="it-IT"/>
          </a:p>
        </p:txBody>
      </p:sp>
    </p:spTree>
    <p:extLst>
      <p:ext uri="{BB962C8B-B14F-4D97-AF65-F5344CB8AC3E}">
        <p14:creationId xmlns:p14="http://schemas.microsoft.com/office/powerpoint/2010/main" val="38371466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1">
            <a:extLst>
              <a:ext uri="{FF2B5EF4-FFF2-40B4-BE49-F238E27FC236}">
                <a16:creationId xmlns:a16="http://schemas.microsoft.com/office/drawing/2014/main" id="{260921F9-079D-E5ED-A7E8-FB5CE3034F83}"/>
              </a:ext>
            </a:extLst>
          </p:cNvPr>
          <p:cNvSpPr>
            <a:spLocks noGrp="1"/>
          </p:cNvSpPr>
          <p:nvPr/>
        </p:nvSpPr>
        <p:spPr>
          <a:xfrm>
            <a:off x="614516" y="417867"/>
            <a:ext cx="10962968" cy="770348"/>
          </a:xfrm>
          <a:prstGeom prst="rect">
            <a:avLst/>
          </a:prstGeom>
          <a:noFill/>
          <a:ln>
            <a:noFill/>
          </a:ln>
        </p:spPr>
        <p:txBody>
          <a:bodyPr spcFirstLastPara="1" wrap="square" lIns="91425" tIns="45700" rIns="91425" bIns="45700" anchor="t" anchorCtr="0">
            <a:normAutofit fontScale="85000" lnSpcReduction="10000"/>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it-IT" sz="4400" b="1">
                <a:solidFill>
                  <a:srgbClr val="B2284B"/>
                </a:solidFill>
                <a:latin typeface="Roboto Slab"/>
                <a:ea typeface="Roboto Slab"/>
                <a:cs typeface="Roboto Slab"/>
              </a:rPr>
              <a:t> TRAVEL – INTERRAIL PASS for ERASMUS +</a:t>
            </a:r>
          </a:p>
        </p:txBody>
      </p:sp>
      <p:sp>
        <p:nvSpPr>
          <p:cNvPr id="5" name="CasellaDiTesto 4">
            <a:extLst>
              <a:ext uri="{FF2B5EF4-FFF2-40B4-BE49-F238E27FC236}">
                <a16:creationId xmlns:a16="http://schemas.microsoft.com/office/drawing/2014/main" id="{C40AEE84-A692-0067-94C5-234D7ED8942A}"/>
              </a:ext>
            </a:extLst>
          </p:cNvPr>
          <p:cNvSpPr txBox="1"/>
          <p:nvPr/>
        </p:nvSpPr>
        <p:spPr>
          <a:xfrm>
            <a:off x="619198" y="628399"/>
            <a:ext cx="12047478" cy="3939540"/>
          </a:xfrm>
          <a:prstGeom prst="rect">
            <a:avLst/>
          </a:prstGeom>
          <a:noFill/>
        </p:spPr>
        <p:txBody>
          <a:bodyPr wrap="square" lIns="91440" tIns="45720" rIns="91440" bIns="45720" rtlCol="0" anchor="t">
            <a:spAutoFit/>
          </a:bodyPr>
          <a:lstStyle/>
          <a:p>
            <a:pPr algn="ctr"/>
            <a:endParaRPr lang="it-IT" sz="2000">
              <a:ea typeface="Roboto Slab"/>
            </a:endParaRPr>
          </a:p>
          <a:p>
            <a:pPr marL="285750" indent="-285750">
              <a:lnSpc>
                <a:spcPct val="150000"/>
              </a:lnSpc>
              <a:buChar char="•"/>
            </a:pPr>
            <a:r>
              <a:rPr lang="it-IT" sz="2000">
                <a:solidFill>
                  <a:schemeClr val="tx1"/>
                </a:solidFill>
                <a:latin typeface="Roboto Slab"/>
                <a:ea typeface="Roboto Slab"/>
                <a:cs typeface="Roboto Slab"/>
              </a:rPr>
              <a:t>A </a:t>
            </a:r>
            <a:r>
              <a:rPr lang="it-IT" sz="2000" err="1">
                <a:solidFill>
                  <a:schemeClr val="tx1"/>
                </a:solidFill>
                <a:latin typeface="Roboto Slab"/>
                <a:ea typeface="Roboto Slab"/>
                <a:cs typeface="Roboto Slab"/>
              </a:rPr>
              <a:t>train</a:t>
            </a:r>
            <a:r>
              <a:rPr lang="it-IT" sz="2000">
                <a:solidFill>
                  <a:schemeClr val="tx1"/>
                </a:solidFill>
                <a:latin typeface="Roboto Slab"/>
                <a:ea typeface="Roboto Slab"/>
                <a:cs typeface="Roboto Slab"/>
              </a:rPr>
              <a:t> pass </a:t>
            </a:r>
            <a:r>
              <a:rPr lang="it-IT" sz="2000" err="1">
                <a:solidFill>
                  <a:schemeClr val="tx1"/>
                </a:solidFill>
                <a:latin typeface="Roboto Slab"/>
                <a:ea typeface="Roboto Slab"/>
                <a:cs typeface="Roboto Slab"/>
              </a:rPr>
              <a:t>reserved</a:t>
            </a:r>
            <a:r>
              <a:rPr lang="it-IT" sz="2000">
                <a:solidFill>
                  <a:schemeClr val="tx1"/>
                </a:solidFill>
                <a:latin typeface="Roboto Slab"/>
                <a:ea typeface="Roboto Slab"/>
                <a:cs typeface="Roboto Slab"/>
              </a:rPr>
              <a:t> for Erasmus </a:t>
            </a:r>
            <a:r>
              <a:rPr lang="it-IT" sz="2000" err="1">
                <a:solidFill>
                  <a:schemeClr val="tx1"/>
                </a:solidFill>
                <a:latin typeface="Roboto Slab"/>
                <a:ea typeface="Roboto Slab"/>
                <a:cs typeface="Roboto Slab"/>
              </a:rPr>
              <a:t>students</a:t>
            </a:r>
            <a:r>
              <a:rPr lang="it-IT" sz="2000">
                <a:solidFill>
                  <a:schemeClr val="tx1"/>
                </a:solidFill>
                <a:latin typeface="Roboto Slab"/>
                <a:ea typeface="Roboto Slab"/>
                <a:cs typeface="Roboto Slab"/>
              </a:rPr>
              <a:t>. </a:t>
            </a:r>
          </a:p>
          <a:p>
            <a:pPr marL="285750" indent="-285750">
              <a:lnSpc>
                <a:spcPct val="150000"/>
              </a:lnSpc>
              <a:buChar char="•"/>
            </a:pPr>
            <a:r>
              <a:rPr lang="it-IT" sz="2000">
                <a:solidFill>
                  <a:schemeClr val="tx1"/>
                </a:solidFill>
                <a:latin typeface="Roboto Slab"/>
                <a:ea typeface="Roboto Slab"/>
              </a:rPr>
              <a:t>Non-</a:t>
            </a:r>
            <a:r>
              <a:rPr lang="it-IT" sz="2000" err="1">
                <a:solidFill>
                  <a:schemeClr val="tx1"/>
                </a:solidFill>
                <a:latin typeface="Roboto Slab"/>
                <a:ea typeface="Roboto Slab"/>
              </a:rPr>
              <a:t>European</a:t>
            </a:r>
            <a:r>
              <a:rPr lang="it-IT" sz="2000">
                <a:solidFill>
                  <a:schemeClr val="tx1"/>
                </a:solidFill>
                <a:latin typeface="Roboto Slab"/>
                <a:ea typeface="Roboto Slab"/>
              </a:rPr>
              <a:t> Erasmus+ </a:t>
            </a:r>
            <a:r>
              <a:rPr lang="it-IT" sz="2000" err="1">
                <a:solidFill>
                  <a:schemeClr val="tx1"/>
                </a:solidFill>
                <a:latin typeface="Roboto Slab"/>
                <a:ea typeface="Roboto Slab"/>
              </a:rPr>
              <a:t>participants</a:t>
            </a:r>
            <a:r>
              <a:rPr lang="it-IT" sz="2000">
                <a:solidFill>
                  <a:schemeClr val="tx1"/>
                </a:solidFill>
                <a:latin typeface="Roboto Slab"/>
                <a:ea typeface="Roboto Slab"/>
              </a:rPr>
              <a:t> must be </a:t>
            </a:r>
            <a:r>
              <a:rPr lang="it-IT" sz="2000" err="1">
                <a:solidFill>
                  <a:schemeClr val="tx1"/>
                </a:solidFill>
                <a:latin typeface="Roboto Slab"/>
                <a:ea typeface="Roboto Slab"/>
              </a:rPr>
              <a:t>residents</a:t>
            </a:r>
            <a:r>
              <a:rPr lang="it-IT" sz="2000">
                <a:solidFill>
                  <a:schemeClr val="tx1"/>
                </a:solidFill>
                <a:latin typeface="Roboto Slab"/>
                <a:ea typeface="Roboto Slab"/>
              </a:rPr>
              <a:t> in a </a:t>
            </a:r>
            <a:r>
              <a:rPr lang="it-IT" sz="2000" err="1">
                <a:solidFill>
                  <a:schemeClr val="tx1"/>
                </a:solidFill>
                <a:latin typeface="Roboto Slab"/>
                <a:ea typeface="Roboto Slab"/>
              </a:rPr>
              <a:t>European</a:t>
            </a:r>
            <a:r>
              <a:rPr lang="it-IT" sz="2000">
                <a:solidFill>
                  <a:schemeClr val="tx1"/>
                </a:solidFill>
                <a:latin typeface="Roboto Slab"/>
                <a:ea typeface="Roboto Slab"/>
              </a:rPr>
              <a:t> country.</a:t>
            </a:r>
          </a:p>
          <a:p>
            <a:pPr marL="285750" indent="-285750">
              <a:lnSpc>
                <a:spcPct val="150000"/>
              </a:lnSpc>
              <a:buChar char="•"/>
            </a:pPr>
            <a:r>
              <a:rPr lang="it-IT" sz="2000" err="1">
                <a:solidFill>
                  <a:schemeClr val="tx1"/>
                </a:solidFill>
                <a:latin typeface="Roboto Slab"/>
                <a:ea typeface="Roboto Slab"/>
                <a:cs typeface="Roboto Slab"/>
              </a:rPr>
              <a:t>It</a:t>
            </a:r>
            <a:r>
              <a:rPr lang="it-IT" sz="2000">
                <a:solidFill>
                  <a:schemeClr val="tx1"/>
                </a:solidFill>
                <a:latin typeface="Roboto Slab"/>
                <a:ea typeface="Roboto Slab"/>
                <a:cs typeface="Roboto Slab"/>
              </a:rPr>
              <a:t> </a:t>
            </a:r>
            <a:r>
              <a:rPr lang="it-IT" sz="2000" err="1">
                <a:solidFill>
                  <a:schemeClr val="tx1"/>
                </a:solidFill>
                <a:latin typeface="Roboto Slab"/>
                <a:ea typeface="Roboto Slab"/>
                <a:cs typeface="Roboto Slab"/>
              </a:rPr>
              <a:t>lasts</a:t>
            </a:r>
            <a:r>
              <a:rPr lang="it-IT" sz="2000">
                <a:solidFill>
                  <a:schemeClr val="tx1"/>
                </a:solidFill>
                <a:latin typeface="Roboto Slab"/>
                <a:ea typeface="Roboto Slab"/>
                <a:cs typeface="Roboto Slab"/>
              </a:rPr>
              <a:t> 6 </a:t>
            </a:r>
            <a:r>
              <a:rPr lang="it-IT" sz="2000" err="1">
                <a:solidFill>
                  <a:schemeClr val="tx1"/>
                </a:solidFill>
                <a:latin typeface="Roboto Slab"/>
                <a:ea typeface="Roboto Slab"/>
                <a:cs typeface="Roboto Slab"/>
              </a:rPr>
              <a:t>months</a:t>
            </a:r>
            <a:r>
              <a:rPr lang="it-IT" sz="2000">
                <a:solidFill>
                  <a:schemeClr val="tx1"/>
                </a:solidFill>
                <a:latin typeface="Roboto Slab"/>
                <a:ea typeface="Roboto Slab"/>
                <a:cs typeface="Roboto Slab"/>
              </a:rPr>
              <a:t>. </a:t>
            </a:r>
            <a:r>
              <a:rPr lang="it-IT" sz="2000" err="1">
                <a:solidFill>
                  <a:schemeClr val="tx1"/>
                </a:solidFill>
                <a:latin typeface="Roboto Slab"/>
                <a:ea typeface="Roboto Slab"/>
                <a:cs typeface="Roboto Slab"/>
              </a:rPr>
              <a:t>Within</a:t>
            </a:r>
            <a:r>
              <a:rPr lang="it-IT" sz="2000">
                <a:solidFill>
                  <a:schemeClr val="tx1"/>
                </a:solidFill>
                <a:latin typeface="Roboto Slab"/>
                <a:ea typeface="Roboto Slab"/>
                <a:cs typeface="Roboto Slab"/>
              </a:rPr>
              <a:t> </a:t>
            </a:r>
            <a:r>
              <a:rPr lang="it-IT" sz="2000" err="1">
                <a:solidFill>
                  <a:schemeClr val="tx1"/>
                </a:solidFill>
                <a:latin typeface="Roboto Slab"/>
                <a:ea typeface="Roboto Slab"/>
                <a:cs typeface="Roboto Slab"/>
              </a:rPr>
              <a:t>this</a:t>
            </a:r>
            <a:r>
              <a:rPr lang="it-IT" sz="2000">
                <a:solidFill>
                  <a:schemeClr val="tx1"/>
                </a:solidFill>
                <a:latin typeface="Roboto Slab"/>
                <a:ea typeface="Roboto Slab"/>
                <a:cs typeface="Roboto Slab"/>
              </a:rPr>
              <a:t> </a:t>
            </a:r>
            <a:r>
              <a:rPr lang="it-IT" sz="2000" err="1">
                <a:solidFill>
                  <a:schemeClr val="tx1"/>
                </a:solidFill>
                <a:latin typeface="Roboto Slab"/>
                <a:ea typeface="Roboto Slab"/>
                <a:cs typeface="Roboto Slab"/>
              </a:rPr>
              <a:t>period</a:t>
            </a:r>
            <a:r>
              <a:rPr lang="it-IT" sz="2000">
                <a:solidFill>
                  <a:schemeClr val="tx1"/>
                </a:solidFill>
                <a:latin typeface="Roboto Slab"/>
                <a:ea typeface="Roboto Slab"/>
                <a:cs typeface="Roboto Slab"/>
              </a:rPr>
              <a:t> </a:t>
            </a:r>
            <a:r>
              <a:rPr lang="it-IT" sz="2000" err="1">
                <a:solidFill>
                  <a:schemeClr val="tx1"/>
                </a:solidFill>
                <a:latin typeface="Roboto Slab"/>
                <a:ea typeface="Roboto Slab"/>
                <a:cs typeface="Roboto Slab"/>
              </a:rPr>
              <a:t>you</a:t>
            </a:r>
            <a:r>
              <a:rPr lang="it-IT" sz="2000">
                <a:solidFill>
                  <a:schemeClr val="tx1"/>
                </a:solidFill>
                <a:latin typeface="Roboto Slab"/>
                <a:ea typeface="Roboto Slab"/>
                <a:cs typeface="Roboto Slab"/>
              </a:rPr>
              <a:t> can travel 4 or 6 days in up to 33 </a:t>
            </a:r>
            <a:r>
              <a:rPr lang="it-IT" sz="2000" err="1">
                <a:solidFill>
                  <a:schemeClr val="tx1"/>
                </a:solidFill>
                <a:latin typeface="Roboto Slab"/>
                <a:ea typeface="Roboto Slab"/>
                <a:cs typeface="Roboto Slab"/>
              </a:rPr>
              <a:t>European</a:t>
            </a:r>
            <a:r>
              <a:rPr lang="it-IT" sz="2000">
                <a:solidFill>
                  <a:schemeClr val="tx1"/>
                </a:solidFill>
                <a:latin typeface="Roboto Slab"/>
                <a:ea typeface="Roboto Slab"/>
                <a:cs typeface="Roboto Slab"/>
              </a:rPr>
              <a:t> countries – </a:t>
            </a:r>
            <a:r>
              <a:rPr lang="it-IT" sz="2000" err="1">
                <a:solidFill>
                  <a:schemeClr val="tx1"/>
                </a:solidFill>
                <a:latin typeface="Roboto Slab"/>
                <a:ea typeface="Roboto Slab"/>
                <a:cs typeface="Roboto Slab"/>
              </a:rPr>
              <a:t>regional</a:t>
            </a:r>
            <a:r>
              <a:rPr lang="it-IT" sz="2000">
                <a:solidFill>
                  <a:schemeClr val="tx1"/>
                </a:solidFill>
                <a:latin typeface="Roboto Slab"/>
                <a:ea typeface="Roboto Slab"/>
                <a:cs typeface="Roboto Slab"/>
              </a:rPr>
              <a:t> </a:t>
            </a:r>
            <a:r>
              <a:rPr lang="it-IT" sz="2000" err="1">
                <a:solidFill>
                  <a:schemeClr val="tx1"/>
                </a:solidFill>
                <a:latin typeface="Roboto Slab"/>
                <a:ea typeface="Roboto Slab"/>
                <a:cs typeface="Roboto Slab"/>
              </a:rPr>
              <a:t>trains</a:t>
            </a:r>
            <a:r>
              <a:rPr lang="it-IT" sz="2000">
                <a:solidFill>
                  <a:schemeClr val="tx1"/>
                </a:solidFill>
                <a:latin typeface="Roboto Slab"/>
                <a:ea typeface="Roboto Slab"/>
                <a:cs typeface="Roboto Slab"/>
              </a:rPr>
              <a:t>. For high speed and night </a:t>
            </a:r>
            <a:r>
              <a:rPr lang="it-IT" sz="2000" err="1">
                <a:solidFill>
                  <a:schemeClr val="tx1"/>
                </a:solidFill>
                <a:latin typeface="Roboto Slab"/>
                <a:ea typeface="Roboto Slab"/>
                <a:cs typeface="Roboto Slab"/>
              </a:rPr>
              <a:t>trains</a:t>
            </a:r>
            <a:r>
              <a:rPr lang="it-IT" sz="2000">
                <a:solidFill>
                  <a:schemeClr val="tx1"/>
                </a:solidFill>
                <a:latin typeface="Roboto Slab"/>
                <a:ea typeface="Roboto Slab"/>
                <a:cs typeface="Roboto Slab"/>
              </a:rPr>
              <a:t>, </a:t>
            </a:r>
            <a:r>
              <a:rPr lang="it-IT" sz="2000" err="1">
                <a:solidFill>
                  <a:schemeClr val="tx1"/>
                </a:solidFill>
                <a:latin typeface="Roboto Slab"/>
                <a:ea typeface="Roboto Slab"/>
                <a:cs typeface="Roboto Slab"/>
              </a:rPr>
              <a:t>reservation</a:t>
            </a:r>
            <a:r>
              <a:rPr lang="it-IT" sz="2000">
                <a:solidFill>
                  <a:schemeClr val="tx1"/>
                </a:solidFill>
                <a:latin typeface="Roboto Slab"/>
                <a:ea typeface="Roboto Slab"/>
                <a:cs typeface="Roboto Slab"/>
              </a:rPr>
              <a:t> </a:t>
            </a:r>
            <a:r>
              <a:rPr lang="it-IT" sz="2000" err="1">
                <a:solidFill>
                  <a:schemeClr val="tx1"/>
                </a:solidFill>
                <a:latin typeface="Roboto Slab"/>
                <a:ea typeface="Roboto Slab"/>
                <a:cs typeface="Roboto Slab"/>
              </a:rPr>
              <a:t>is</a:t>
            </a:r>
            <a:r>
              <a:rPr lang="it-IT" sz="2000">
                <a:solidFill>
                  <a:schemeClr val="tx1"/>
                </a:solidFill>
                <a:latin typeface="Roboto Slab"/>
                <a:ea typeface="Roboto Slab"/>
                <a:cs typeface="Roboto Slab"/>
              </a:rPr>
              <a:t> </a:t>
            </a:r>
            <a:r>
              <a:rPr lang="it-IT" sz="2000" err="1">
                <a:solidFill>
                  <a:schemeClr val="tx1"/>
                </a:solidFill>
                <a:latin typeface="Roboto Slab"/>
                <a:ea typeface="Roboto Slab"/>
                <a:cs typeface="Roboto Slab"/>
              </a:rPr>
              <a:t>needed</a:t>
            </a:r>
            <a:r>
              <a:rPr lang="it-IT" sz="2000">
                <a:solidFill>
                  <a:schemeClr val="tx1"/>
                </a:solidFill>
                <a:latin typeface="Roboto Slab"/>
                <a:ea typeface="Roboto Slab"/>
                <a:cs typeface="Roboto Slab"/>
              </a:rPr>
              <a:t>.</a:t>
            </a:r>
          </a:p>
          <a:p>
            <a:pPr marL="285750" indent="-285750">
              <a:lnSpc>
                <a:spcPct val="150000"/>
              </a:lnSpc>
              <a:buChar char="•"/>
            </a:pPr>
            <a:r>
              <a:rPr lang="it-IT" sz="2000">
                <a:solidFill>
                  <a:schemeClr val="tx1"/>
                </a:solidFill>
                <a:latin typeface="Roboto Slab"/>
                <a:ea typeface="Roboto Slab"/>
              </a:rPr>
              <a:t>The pass </a:t>
            </a:r>
            <a:r>
              <a:rPr lang="it-IT" sz="2000" err="1">
                <a:solidFill>
                  <a:schemeClr val="tx1"/>
                </a:solidFill>
                <a:latin typeface="Roboto Slab"/>
                <a:ea typeface="Roboto Slab"/>
              </a:rPr>
              <a:t>allows</a:t>
            </a:r>
            <a:r>
              <a:rPr lang="it-IT" sz="2000">
                <a:solidFill>
                  <a:schemeClr val="tx1"/>
                </a:solidFill>
                <a:latin typeface="Roboto Slab"/>
                <a:ea typeface="Roboto Slab"/>
              </a:rPr>
              <a:t> up to 2 </a:t>
            </a:r>
            <a:r>
              <a:rPr lang="it-IT" sz="2000" err="1">
                <a:solidFill>
                  <a:schemeClr val="tx1"/>
                </a:solidFill>
                <a:latin typeface="Roboto Slab"/>
                <a:ea typeface="Roboto Slab"/>
              </a:rPr>
              <a:t>journeys</a:t>
            </a:r>
            <a:r>
              <a:rPr lang="it-IT" sz="2000">
                <a:solidFill>
                  <a:schemeClr val="tx1"/>
                </a:solidFill>
                <a:latin typeface="Roboto Slab"/>
                <a:ea typeface="Roboto Slab"/>
              </a:rPr>
              <a:t> in </a:t>
            </a:r>
            <a:r>
              <a:rPr lang="it-IT" sz="2000" err="1">
                <a:solidFill>
                  <a:schemeClr val="tx1"/>
                </a:solidFill>
                <a:latin typeface="Roboto Slab"/>
                <a:ea typeface="Roboto Slab"/>
              </a:rPr>
              <a:t>your</a:t>
            </a:r>
            <a:r>
              <a:rPr lang="it-IT" sz="2000">
                <a:solidFill>
                  <a:schemeClr val="tx1"/>
                </a:solidFill>
                <a:latin typeface="Roboto Slab"/>
                <a:ea typeface="Roboto Slab"/>
              </a:rPr>
              <a:t> home country: 1 to </a:t>
            </a:r>
            <a:r>
              <a:rPr lang="it-IT" sz="2000" err="1">
                <a:solidFill>
                  <a:schemeClr val="tx1"/>
                </a:solidFill>
                <a:latin typeface="Roboto Slab"/>
                <a:ea typeface="Roboto Slab"/>
              </a:rPr>
              <a:t>leave</a:t>
            </a:r>
            <a:r>
              <a:rPr lang="it-IT" sz="2000">
                <a:solidFill>
                  <a:schemeClr val="tx1"/>
                </a:solidFill>
                <a:latin typeface="Roboto Slab"/>
                <a:ea typeface="Roboto Slab"/>
              </a:rPr>
              <a:t>, 1 to </a:t>
            </a:r>
            <a:r>
              <a:rPr lang="it-IT" sz="2000" err="1">
                <a:solidFill>
                  <a:schemeClr val="tx1"/>
                </a:solidFill>
                <a:latin typeface="Roboto Slab"/>
                <a:ea typeface="Roboto Slab"/>
              </a:rPr>
              <a:t>return</a:t>
            </a:r>
            <a:r>
              <a:rPr lang="it-IT" sz="2000">
                <a:solidFill>
                  <a:schemeClr val="tx1"/>
                </a:solidFill>
                <a:latin typeface="Roboto Slab"/>
                <a:ea typeface="Roboto Slab"/>
              </a:rPr>
              <a:t> -  </a:t>
            </a:r>
            <a:r>
              <a:rPr lang="it-IT" sz="2000" err="1">
                <a:solidFill>
                  <a:schemeClr val="tx1"/>
                </a:solidFill>
                <a:latin typeface="Roboto Slab"/>
                <a:ea typeface="Roboto Slab"/>
              </a:rPr>
              <a:t>at</a:t>
            </a:r>
            <a:r>
              <a:rPr lang="it-IT" sz="2000">
                <a:solidFill>
                  <a:schemeClr val="tx1"/>
                </a:solidFill>
                <a:latin typeface="Roboto Slab"/>
                <a:ea typeface="Roboto Slab"/>
              </a:rPr>
              <a:t> </a:t>
            </a:r>
            <a:r>
              <a:rPr lang="it-IT" sz="2000" err="1">
                <a:solidFill>
                  <a:schemeClr val="tx1"/>
                </a:solidFill>
                <a:latin typeface="Roboto Slab"/>
                <a:ea typeface="Roboto Slab"/>
              </a:rPr>
              <a:t>any</a:t>
            </a:r>
            <a:r>
              <a:rPr lang="it-IT" sz="2000">
                <a:solidFill>
                  <a:schemeClr val="tx1"/>
                </a:solidFill>
                <a:latin typeface="Roboto Slab"/>
                <a:ea typeface="Roboto Slab"/>
              </a:rPr>
              <a:t> stage of </a:t>
            </a:r>
            <a:r>
              <a:rPr lang="it-IT" sz="2000" err="1">
                <a:solidFill>
                  <a:schemeClr val="tx1"/>
                </a:solidFill>
                <a:latin typeface="Roboto Slab"/>
                <a:ea typeface="Roboto Slab"/>
              </a:rPr>
              <a:t>your</a:t>
            </a:r>
            <a:r>
              <a:rPr lang="it-IT" sz="2000">
                <a:solidFill>
                  <a:schemeClr val="tx1"/>
                </a:solidFill>
                <a:latin typeface="Roboto Slab"/>
                <a:ea typeface="Roboto Slab"/>
              </a:rPr>
              <a:t> Pass’ </a:t>
            </a:r>
            <a:r>
              <a:rPr lang="it-IT" sz="2000" err="1">
                <a:solidFill>
                  <a:schemeClr val="tx1"/>
                </a:solidFill>
                <a:latin typeface="Roboto Slab"/>
                <a:ea typeface="Roboto Slab"/>
              </a:rPr>
              <a:t>validity</a:t>
            </a:r>
            <a:r>
              <a:rPr lang="it-IT" sz="2000">
                <a:solidFill>
                  <a:schemeClr val="tx1"/>
                </a:solidFill>
                <a:latin typeface="Roboto Slab"/>
                <a:ea typeface="Roboto Slab"/>
              </a:rPr>
              <a:t>.</a:t>
            </a:r>
            <a:endParaRPr lang="it-IT" sz="2000">
              <a:solidFill>
                <a:schemeClr val="tx1"/>
              </a:solidFill>
            </a:endParaRPr>
          </a:p>
          <a:p>
            <a:pPr>
              <a:lnSpc>
                <a:spcPct val="150000"/>
              </a:lnSpc>
            </a:pPr>
            <a:endParaRPr lang="it-IT" sz="2000">
              <a:latin typeface="Roboto Slab"/>
            </a:endParaRPr>
          </a:p>
          <a:p>
            <a:pPr algn="ctr"/>
            <a:endParaRPr lang="it-IT" sz="2000">
              <a:solidFill>
                <a:srgbClr val="5B5470"/>
              </a:solidFill>
              <a:ea typeface="Roboto Slab"/>
            </a:endParaRPr>
          </a:p>
        </p:txBody>
      </p:sp>
      <p:pic>
        <p:nvPicPr>
          <p:cNvPr id="8" name="Immagine 7" descr="Immagine che contiene schermata, Elementi grafici, design&#10;&#10;Descrizione generata automaticamente">
            <a:extLst>
              <a:ext uri="{FF2B5EF4-FFF2-40B4-BE49-F238E27FC236}">
                <a16:creationId xmlns:a16="http://schemas.microsoft.com/office/drawing/2014/main" id="{1C4875E7-5948-5FCB-005B-61F200C32055}"/>
              </a:ext>
            </a:extLst>
          </p:cNvPr>
          <p:cNvPicPr>
            <a:picLocks noChangeAspect="1"/>
          </p:cNvPicPr>
          <p:nvPr/>
        </p:nvPicPr>
        <p:blipFill>
          <a:blip r:embed="rId2"/>
          <a:stretch>
            <a:fillRect/>
          </a:stretch>
        </p:blipFill>
        <p:spPr>
          <a:xfrm>
            <a:off x="421065" y="4116160"/>
            <a:ext cx="1637394" cy="1625299"/>
          </a:xfrm>
          <a:prstGeom prst="rect">
            <a:avLst/>
          </a:prstGeom>
        </p:spPr>
      </p:pic>
      <p:pic>
        <p:nvPicPr>
          <p:cNvPr id="10" name="Immagine 9" descr="Immagine che contiene mappa, atlante, testo&#10;&#10;Descrizione generata automaticamente">
            <a:extLst>
              <a:ext uri="{FF2B5EF4-FFF2-40B4-BE49-F238E27FC236}">
                <a16:creationId xmlns:a16="http://schemas.microsoft.com/office/drawing/2014/main" id="{81738871-AE80-A06B-322D-E16A27AA36C0}"/>
              </a:ext>
            </a:extLst>
          </p:cNvPr>
          <p:cNvPicPr>
            <a:picLocks noChangeAspect="1"/>
          </p:cNvPicPr>
          <p:nvPr/>
        </p:nvPicPr>
        <p:blipFill>
          <a:blip r:embed="rId3"/>
          <a:stretch>
            <a:fillRect/>
          </a:stretch>
        </p:blipFill>
        <p:spPr>
          <a:xfrm>
            <a:off x="7739515" y="3176662"/>
            <a:ext cx="4478111" cy="3685722"/>
          </a:xfrm>
          <a:prstGeom prst="rect">
            <a:avLst/>
          </a:prstGeom>
        </p:spPr>
      </p:pic>
      <p:pic>
        <p:nvPicPr>
          <p:cNvPr id="11" name="Immagine 10" descr="Immagine che contiene testo, schermata, design&#10;&#10;Descrizione generata automaticamente">
            <a:extLst>
              <a:ext uri="{FF2B5EF4-FFF2-40B4-BE49-F238E27FC236}">
                <a16:creationId xmlns:a16="http://schemas.microsoft.com/office/drawing/2014/main" id="{A2C00B75-6AD4-A367-CCED-667AB9F71C51}"/>
              </a:ext>
            </a:extLst>
          </p:cNvPr>
          <p:cNvPicPr>
            <a:picLocks noChangeAspect="1"/>
          </p:cNvPicPr>
          <p:nvPr/>
        </p:nvPicPr>
        <p:blipFill>
          <a:blip r:embed="rId4"/>
          <a:stretch>
            <a:fillRect/>
          </a:stretch>
        </p:blipFill>
        <p:spPr>
          <a:xfrm>
            <a:off x="2213731" y="4103839"/>
            <a:ext cx="2781300" cy="1819275"/>
          </a:xfrm>
          <a:prstGeom prst="rect">
            <a:avLst/>
          </a:prstGeom>
        </p:spPr>
      </p:pic>
      <p:pic>
        <p:nvPicPr>
          <p:cNvPr id="13" name="Immagine 12" descr="Immagine che contiene testo, schermata, Carattere&#10;&#10;Descrizione generata automaticamente">
            <a:extLst>
              <a:ext uri="{FF2B5EF4-FFF2-40B4-BE49-F238E27FC236}">
                <a16:creationId xmlns:a16="http://schemas.microsoft.com/office/drawing/2014/main" id="{7E2A3FA6-EE59-1A5B-988E-F19800AA53FD}"/>
              </a:ext>
            </a:extLst>
          </p:cNvPr>
          <p:cNvPicPr>
            <a:picLocks noChangeAspect="1"/>
          </p:cNvPicPr>
          <p:nvPr/>
        </p:nvPicPr>
        <p:blipFill>
          <a:blip r:embed="rId5"/>
          <a:stretch>
            <a:fillRect/>
          </a:stretch>
        </p:blipFill>
        <p:spPr>
          <a:xfrm>
            <a:off x="5081738" y="3990598"/>
            <a:ext cx="2657475" cy="1876425"/>
          </a:xfrm>
          <a:prstGeom prst="rect">
            <a:avLst/>
          </a:prstGeom>
        </p:spPr>
      </p:pic>
    </p:spTree>
    <p:extLst>
      <p:ext uri="{BB962C8B-B14F-4D97-AF65-F5344CB8AC3E}">
        <p14:creationId xmlns:p14="http://schemas.microsoft.com/office/powerpoint/2010/main" val="6501223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a:extLst>
              <a:ext uri="{FF2B5EF4-FFF2-40B4-BE49-F238E27FC236}">
                <a16:creationId xmlns:a16="http://schemas.microsoft.com/office/drawing/2014/main" id="{C6F01543-A0B4-58D0-550E-8BE85A51B511}"/>
              </a:ext>
            </a:extLst>
          </p:cNvPr>
          <p:cNvSpPr>
            <a:spLocks noGrp="1"/>
          </p:cNvSpPr>
          <p:nvPr>
            <p:ph type="subTitle" idx="1"/>
          </p:nvPr>
        </p:nvSpPr>
        <p:spPr>
          <a:xfrm>
            <a:off x="776378" y="1352061"/>
            <a:ext cx="10596112" cy="3884252"/>
          </a:xfrm>
        </p:spPr>
        <p:txBody>
          <a:bodyPr>
            <a:noAutofit/>
          </a:bodyPr>
          <a:lstStyle/>
          <a:p>
            <a:pPr marL="622300" indent="-571500" algn="l">
              <a:lnSpc>
                <a:spcPct val="150000"/>
              </a:lnSpc>
              <a:buChar char="•"/>
            </a:pPr>
            <a:r>
              <a:rPr lang="it-IT" sz="3600" err="1">
                <a:latin typeface="Roboto Slab"/>
                <a:ea typeface="Roboto Slab"/>
                <a:cs typeface="Roboto Slab"/>
              </a:rPr>
              <a:t>Submit</a:t>
            </a:r>
            <a:r>
              <a:rPr lang="it-IT" sz="3600">
                <a:latin typeface="Roboto Slab"/>
                <a:ea typeface="Roboto Slab"/>
                <a:cs typeface="Roboto Slab"/>
              </a:rPr>
              <a:t> the </a:t>
            </a:r>
            <a:r>
              <a:rPr lang="it-IT" sz="3600" err="1">
                <a:latin typeface="Roboto Slab"/>
                <a:ea typeface="Roboto Slab"/>
                <a:cs typeface="Roboto Slab"/>
              </a:rPr>
              <a:t>arrival</a:t>
            </a:r>
            <a:r>
              <a:rPr lang="it-IT" sz="3600">
                <a:latin typeface="Roboto Slab"/>
                <a:ea typeface="Roboto Slab"/>
                <a:cs typeface="Roboto Slab"/>
              </a:rPr>
              <a:t> certificate by the first week after </a:t>
            </a:r>
            <a:r>
              <a:rPr lang="it-IT" sz="3600" err="1">
                <a:latin typeface="Roboto Slab"/>
                <a:ea typeface="Roboto Slab"/>
                <a:cs typeface="Roboto Slab"/>
              </a:rPr>
              <a:t>your</a:t>
            </a:r>
            <a:r>
              <a:rPr lang="it-IT" sz="3600">
                <a:latin typeface="Roboto Slab"/>
                <a:ea typeface="Roboto Slab"/>
                <a:cs typeface="Roboto Slab"/>
              </a:rPr>
              <a:t> </a:t>
            </a:r>
            <a:r>
              <a:rPr lang="it-IT" sz="3600" err="1">
                <a:latin typeface="Roboto Slab"/>
                <a:ea typeface="Roboto Slab"/>
                <a:cs typeface="Roboto Slab"/>
              </a:rPr>
              <a:t>arrival</a:t>
            </a:r>
            <a:endParaRPr lang="it-IT" sz="3600"/>
          </a:p>
          <a:p>
            <a:pPr marL="622300" indent="-571500" algn="l">
              <a:lnSpc>
                <a:spcPct val="150000"/>
              </a:lnSpc>
              <a:buChar char="•"/>
            </a:pPr>
            <a:r>
              <a:rPr lang="it-IT" sz="3600" err="1">
                <a:latin typeface="Roboto Slab"/>
                <a:ea typeface="Roboto Slab"/>
                <a:cs typeface="Roboto Slab"/>
              </a:rPr>
              <a:t>If</a:t>
            </a:r>
            <a:r>
              <a:rPr lang="it-IT" sz="3600">
                <a:latin typeface="Roboto Slab"/>
                <a:ea typeface="Roboto Slab"/>
                <a:cs typeface="Roboto Slab"/>
              </a:rPr>
              <a:t> </a:t>
            </a:r>
            <a:r>
              <a:rPr lang="it-IT" sz="3600" err="1">
                <a:latin typeface="Roboto Slab"/>
                <a:ea typeface="Roboto Slab"/>
                <a:cs typeface="Roboto Slab"/>
              </a:rPr>
              <a:t>necessary</a:t>
            </a:r>
            <a:r>
              <a:rPr lang="it-IT" sz="3600">
                <a:latin typeface="Roboto Slab"/>
                <a:ea typeface="Roboto Slab"/>
                <a:cs typeface="Roboto Slab"/>
              </a:rPr>
              <a:t>, </a:t>
            </a:r>
            <a:r>
              <a:rPr lang="it-IT" sz="3600" err="1">
                <a:latin typeface="Roboto Slab"/>
                <a:ea typeface="Roboto Slab"/>
                <a:cs typeface="Roboto Slab"/>
              </a:rPr>
              <a:t>ask</a:t>
            </a:r>
            <a:r>
              <a:rPr lang="it-IT" sz="3600">
                <a:latin typeface="Roboto Slab"/>
                <a:ea typeface="Roboto Slab"/>
                <a:cs typeface="Roboto Slab"/>
              </a:rPr>
              <a:t> for a </a:t>
            </a:r>
            <a:r>
              <a:rPr lang="it-IT" sz="3600" err="1">
                <a:latin typeface="Roboto Slab"/>
                <a:ea typeface="Roboto Slab"/>
                <a:cs typeface="Roboto Slab"/>
              </a:rPr>
              <a:t>mobility</a:t>
            </a:r>
            <a:r>
              <a:rPr lang="it-IT" sz="3600">
                <a:latin typeface="Roboto Slab"/>
                <a:ea typeface="Roboto Slab"/>
                <a:cs typeface="Roboto Slab"/>
              </a:rPr>
              <a:t> extension: extension </a:t>
            </a:r>
            <a:r>
              <a:rPr lang="it-IT" sz="3600" err="1">
                <a:latin typeface="Roboto Slab"/>
                <a:ea typeface="Roboto Slab"/>
                <a:cs typeface="Roboto Slab"/>
              </a:rPr>
              <a:t>periods</a:t>
            </a:r>
            <a:r>
              <a:rPr lang="it-IT" sz="3600">
                <a:latin typeface="Roboto Slab"/>
                <a:ea typeface="Roboto Slab"/>
                <a:cs typeface="Roboto Slab"/>
              </a:rPr>
              <a:t> are </a:t>
            </a:r>
            <a:r>
              <a:rPr lang="it-IT" sz="3600" err="1">
                <a:latin typeface="Roboto Slab"/>
                <a:ea typeface="Roboto Slab"/>
                <a:cs typeface="Roboto Slab"/>
              </a:rPr>
              <a:t>not</a:t>
            </a:r>
            <a:r>
              <a:rPr lang="it-IT" sz="3600">
                <a:latin typeface="Roboto Slab"/>
                <a:ea typeface="Roboto Slab"/>
                <a:cs typeface="Roboto Slab"/>
              </a:rPr>
              <a:t> </a:t>
            </a:r>
            <a:r>
              <a:rPr lang="it-IT" sz="3600" err="1">
                <a:latin typeface="Roboto Slab"/>
                <a:ea typeface="Roboto Slab"/>
                <a:cs typeface="Roboto Slab"/>
              </a:rPr>
              <a:t>covered</a:t>
            </a:r>
            <a:r>
              <a:rPr lang="it-IT" sz="3600">
                <a:latin typeface="Roboto Slab"/>
                <a:ea typeface="Roboto Slab"/>
                <a:cs typeface="Roboto Slab"/>
              </a:rPr>
              <a:t> by the </a:t>
            </a:r>
            <a:r>
              <a:rPr lang="it-IT" sz="3600" err="1">
                <a:latin typeface="Roboto Slab"/>
                <a:ea typeface="Roboto Slab"/>
                <a:cs typeface="Roboto Slab"/>
              </a:rPr>
              <a:t>grant</a:t>
            </a:r>
            <a:endParaRPr lang="it-IT" sz="3600">
              <a:latin typeface="Roboto Slab"/>
              <a:ea typeface="Roboto Slab"/>
              <a:cs typeface="Roboto Slab"/>
            </a:endParaRPr>
          </a:p>
          <a:p>
            <a:pPr marL="622300" indent="-571500" algn="l">
              <a:lnSpc>
                <a:spcPct val="150000"/>
              </a:lnSpc>
              <a:buChar char="•"/>
            </a:pPr>
            <a:endParaRPr lang="it-IT" sz="3600">
              <a:latin typeface="Roboto Slab"/>
              <a:ea typeface="Roboto Slab"/>
              <a:cs typeface="Roboto Slab"/>
            </a:endParaRPr>
          </a:p>
          <a:p>
            <a:pPr algn="l">
              <a:lnSpc>
                <a:spcPct val="150000"/>
              </a:lnSpc>
            </a:pPr>
            <a:endParaRPr lang="it-IT" sz="4000">
              <a:latin typeface="Roboto Slab"/>
              <a:ea typeface="Roboto Slab"/>
              <a:cs typeface="Roboto Slab"/>
            </a:endParaRPr>
          </a:p>
          <a:p>
            <a:pPr algn="l">
              <a:lnSpc>
                <a:spcPct val="150000"/>
              </a:lnSpc>
            </a:pPr>
            <a:endParaRPr lang="it-IT" sz="4000">
              <a:latin typeface="Roboto Slab"/>
              <a:ea typeface="Roboto Slab"/>
              <a:cs typeface="Roboto Slab"/>
            </a:endParaRPr>
          </a:p>
        </p:txBody>
      </p:sp>
      <p:sp>
        <p:nvSpPr>
          <p:cNvPr id="11" name="Titolo 1">
            <a:extLst>
              <a:ext uri="{FF2B5EF4-FFF2-40B4-BE49-F238E27FC236}">
                <a16:creationId xmlns:a16="http://schemas.microsoft.com/office/drawing/2014/main" id="{10C66E6B-77A7-E3DB-C334-C6C1332F99F4}"/>
              </a:ext>
            </a:extLst>
          </p:cNvPr>
          <p:cNvSpPr txBox="1">
            <a:spLocks/>
          </p:cNvSpPr>
          <p:nvPr/>
        </p:nvSpPr>
        <p:spPr>
          <a:xfrm>
            <a:off x="1524000" y="129305"/>
            <a:ext cx="9144000" cy="971908"/>
          </a:xfrm>
          <a:prstGeom prst="rect">
            <a:avLst/>
          </a:prstGeom>
          <a:noFill/>
          <a:ln>
            <a:noFill/>
          </a:ln>
        </p:spPr>
        <p:txBody>
          <a:bodyPr spcFirstLastPara="1" wrap="square" lIns="91425" tIns="45700" rIns="91425" bIns="45700" anchor="b" anchorCtr="0">
            <a:norm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it-IT" sz="4400" b="1">
                <a:solidFill>
                  <a:srgbClr val="B2284B"/>
                </a:solidFill>
                <a:latin typeface="Roboto Slab"/>
                <a:ea typeface="Roboto Slab"/>
                <a:cs typeface="Roboto Slab"/>
              </a:rPr>
              <a:t>DURING THE MOBILITY</a:t>
            </a:r>
            <a:endParaRPr lang="it-IT"/>
          </a:p>
        </p:txBody>
      </p:sp>
    </p:spTree>
    <p:extLst>
      <p:ext uri="{BB962C8B-B14F-4D97-AF65-F5344CB8AC3E}">
        <p14:creationId xmlns:p14="http://schemas.microsoft.com/office/powerpoint/2010/main" val="42629230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a:extLst>
              <a:ext uri="{FF2B5EF4-FFF2-40B4-BE49-F238E27FC236}">
                <a16:creationId xmlns:a16="http://schemas.microsoft.com/office/drawing/2014/main" id="{63A24D72-602A-BA0B-4523-EAD643B1442B}"/>
              </a:ext>
            </a:extLst>
          </p:cNvPr>
          <p:cNvSpPr>
            <a:spLocks noGrp="1"/>
          </p:cNvSpPr>
          <p:nvPr>
            <p:ph type="subTitle" idx="1"/>
          </p:nvPr>
        </p:nvSpPr>
        <p:spPr>
          <a:xfrm>
            <a:off x="933730" y="903698"/>
            <a:ext cx="10581735" cy="3010215"/>
          </a:xfrm>
        </p:spPr>
        <p:txBody>
          <a:bodyPr>
            <a:noAutofit/>
          </a:bodyPr>
          <a:lstStyle/>
          <a:p>
            <a:r>
              <a:rPr lang="it-IT" b="1">
                <a:solidFill>
                  <a:srgbClr val="FF0000"/>
                </a:solidFill>
                <a:latin typeface="Roboto Slab"/>
                <a:ea typeface="Roboto Slab"/>
                <a:cs typeface="Roboto Slab"/>
              </a:rPr>
              <a:t>MANDATORY</a:t>
            </a:r>
            <a:r>
              <a:rPr lang="it-IT">
                <a:latin typeface="Roboto Slab"/>
                <a:ea typeface="Roboto Slab"/>
                <a:cs typeface="Roboto Slab"/>
              </a:rPr>
              <a:t> for </a:t>
            </a:r>
            <a:r>
              <a:rPr lang="it-IT" err="1">
                <a:latin typeface="Roboto Slab"/>
                <a:ea typeface="Roboto Slab"/>
                <a:cs typeface="Roboto Slab"/>
              </a:rPr>
              <a:t>everyone</a:t>
            </a:r>
            <a:r>
              <a:rPr lang="it-IT">
                <a:latin typeface="Roboto Slab"/>
                <a:ea typeface="Roboto Slab"/>
                <a:cs typeface="Roboto Slab"/>
              </a:rPr>
              <a:t>:</a:t>
            </a:r>
          </a:p>
          <a:p>
            <a:pPr algn="l">
              <a:buFont typeface="Arial" panose="020B0604020202020204" pitchFamily="34" charset="0"/>
              <a:buChar char="•"/>
            </a:pPr>
            <a:r>
              <a:rPr lang="it-IT" err="1">
                <a:latin typeface="Roboto Slab"/>
                <a:ea typeface="Roboto Slab"/>
                <a:cs typeface="Roboto Slab"/>
              </a:rPr>
              <a:t>Traineeship</a:t>
            </a:r>
            <a:r>
              <a:rPr lang="it-IT">
                <a:latin typeface="Roboto Slab"/>
                <a:ea typeface="Roboto Slab"/>
                <a:cs typeface="Roboto Slab"/>
              </a:rPr>
              <a:t> certificate</a:t>
            </a:r>
          </a:p>
          <a:p>
            <a:pPr algn="l">
              <a:buFont typeface="Arial" panose="020B0604020202020204" pitchFamily="34" charset="0"/>
              <a:buChar char="•"/>
            </a:pPr>
            <a:r>
              <a:rPr lang="it-IT" err="1">
                <a:latin typeface="Roboto Slab"/>
                <a:ea typeface="Roboto Slab"/>
                <a:cs typeface="Roboto Slab"/>
              </a:rPr>
              <a:t>Final</a:t>
            </a:r>
            <a:r>
              <a:rPr lang="it-IT">
                <a:latin typeface="Roboto Slab"/>
                <a:ea typeface="Roboto Slab"/>
                <a:cs typeface="Roboto Slab"/>
              </a:rPr>
              <a:t> report</a:t>
            </a:r>
          </a:p>
          <a:p>
            <a:pPr marL="50800" indent="0" algn="l"/>
            <a:r>
              <a:rPr lang="it-IT">
                <a:latin typeface="Roboto Slab"/>
                <a:ea typeface="Roboto Slab"/>
                <a:cs typeface="Roboto Slab"/>
              </a:rPr>
              <a:t> &gt; </a:t>
            </a:r>
            <a:r>
              <a:rPr lang="it-IT" err="1">
                <a:latin typeface="Roboto Slab"/>
                <a:ea typeface="Roboto Slab"/>
                <a:cs typeface="Roboto Slab"/>
              </a:rPr>
              <a:t>forms</a:t>
            </a:r>
            <a:r>
              <a:rPr lang="it-IT">
                <a:latin typeface="Roboto Slab"/>
                <a:ea typeface="Roboto Slab"/>
                <a:cs typeface="Roboto Slab"/>
              </a:rPr>
              <a:t> on </a:t>
            </a:r>
            <a:r>
              <a:rPr lang="it-IT" err="1">
                <a:latin typeface="Roboto Slab"/>
                <a:ea typeface="Roboto Slab"/>
                <a:cs typeface="Roboto Slab"/>
              </a:rPr>
              <a:t>our</a:t>
            </a:r>
            <a:r>
              <a:rPr lang="it-IT">
                <a:latin typeface="Roboto Slab"/>
                <a:ea typeface="Roboto Slab"/>
                <a:cs typeface="Roboto Slab"/>
              </a:rPr>
              <a:t> </a:t>
            </a:r>
            <a:r>
              <a:rPr lang="it-IT">
                <a:latin typeface="Roboto Slab"/>
                <a:ea typeface="Roboto Slab"/>
                <a:cs typeface="Roboto Slab"/>
                <a:hlinkClick r:id="rId2"/>
              </a:rPr>
              <a:t>website</a:t>
            </a:r>
            <a:endParaRPr lang="it-IT">
              <a:latin typeface="Roboto Slab"/>
              <a:ea typeface="Roboto Slab"/>
              <a:cs typeface="Roboto Slab"/>
            </a:endParaRPr>
          </a:p>
          <a:p>
            <a:pPr marL="508000" indent="-457200" algn="l">
              <a:buChar char="•"/>
            </a:pPr>
            <a:r>
              <a:rPr lang="it-IT">
                <a:latin typeface="Roboto Slab"/>
                <a:ea typeface="Roboto Slab"/>
                <a:cs typeface="Roboto Slab"/>
              </a:rPr>
              <a:t>Complete the </a:t>
            </a:r>
            <a:r>
              <a:rPr lang="it-IT" err="1">
                <a:latin typeface="Roboto Slab"/>
                <a:ea typeface="Roboto Slab"/>
                <a:cs typeface="Roboto Slab"/>
              </a:rPr>
              <a:t>final</a:t>
            </a:r>
            <a:r>
              <a:rPr lang="it-IT">
                <a:latin typeface="Roboto Slab"/>
                <a:ea typeface="Roboto Slab"/>
                <a:cs typeface="Roboto Slab"/>
              </a:rPr>
              <a:t> OLS test</a:t>
            </a:r>
          </a:p>
          <a:p>
            <a:pPr marL="508000" indent="-457200" algn="l">
              <a:buChar char="•"/>
            </a:pPr>
            <a:r>
              <a:rPr lang="it-IT">
                <a:latin typeface="Roboto Slab"/>
                <a:ea typeface="Roboto Slab"/>
                <a:cs typeface="Roboto Slab"/>
              </a:rPr>
              <a:t>EU Survey </a:t>
            </a:r>
            <a:br>
              <a:rPr lang="it-IT" sz="2800">
                <a:latin typeface="Roboto Slab"/>
                <a:ea typeface="Roboto Slab"/>
                <a:cs typeface="Roboto Slab"/>
              </a:rPr>
            </a:br>
            <a:endParaRPr lang="it-IT" sz="2800">
              <a:latin typeface="Roboto Slab"/>
              <a:ea typeface="Roboto Slab"/>
              <a:cs typeface="Roboto Slab"/>
            </a:endParaRPr>
          </a:p>
        </p:txBody>
      </p:sp>
      <p:sp>
        <p:nvSpPr>
          <p:cNvPr id="7" name="Titolo 1">
            <a:extLst>
              <a:ext uri="{FF2B5EF4-FFF2-40B4-BE49-F238E27FC236}">
                <a16:creationId xmlns:a16="http://schemas.microsoft.com/office/drawing/2014/main" id="{0CE17C1E-D0C8-07DF-5237-B4041EC0F7DC}"/>
              </a:ext>
            </a:extLst>
          </p:cNvPr>
          <p:cNvSpPr txBox="1">
            <a:spLocks/>
          </p:cNvSpPr>
          <p:nvPr/>
        </p:nvSpPr>
        <p:spPr>
          <a:xfrm>
            <a:off x="1524000" y="2305"/>
            <a:ext cx="9144000" cy="971908"/>
          </a:xfrm>
          <a:prstGeom prst="rect">
            <a:avLst/>
          </a:prstGeom>
          <a:noFill/>
          <a:ln>
            <a:noFill/>
          </a:ln>
        </p:spPr>
        <p:txBody>
          <a:bodyPr spcFirstLastPara="1" wrap="square" lIns="91425" tIns="45700" rIns="91425" bIns="45700" anchor="b" anchorCtr="0">
            <a:norm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it-IT" sz="4400" b="1">
                <a:solidFill>
                  <a:srgbClr val="B2284B"/>
                </a:solidFill>
                <a:latin typeface="Roboto Slab"/>
                <a:ea typeface="Roboto Slab"/>
                <a:cs typeface="Roboto Slab"/>
              </a:rPr>
              <a:t>AFTER THE MOBILITY</a:t>
            </a:r>
            <a:endParaRPr lang="it-IT"/>
          </a:p>
        </p:txBody>
      </p:sp>
      <p:sp>
        <p:nvSpPr>
          <p:cNvPr id="4" name="CasellaDiTesto 3">
            <a:extLst>
              <a:ext uri="{FF2B5EF4-FFF2-40B4-BE49-F238E27FC236}">
                <a16:creationId xmlns:a16="http://schemas.microsoft.com/office/drawing/2014/main" id="{3E70E47E-54E6-A411-4495-DC92A151CC4B}"/>
              </a:ext>
            </a:extLst>
          </p:cNvPr>
          <p:cNvSpPr txBox="1"/>
          <p:nvPr/>
        </p:nvSpPr>
        <p:spPr>
          <a:xfrm>
            <a:off x="920750" y="3810000"/>
            <a:ext cx="10593916" cy="20046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06400" algn="ctr">
              <a:lnSpc>
                <a:spcPct val="90000"/>
              </a:lnSpc>
              <a:spcBef>
                <a:spcPts val="1000"/>
              </a:spcBef>
            </a:pPr>
            <a:r>
              <a:rPr lang="it-IT" sz="2400" b="1">
                <a:solidFill>
                  <a:srgbClr val="B2284B"/>
                </a:solidFill>
                <a:latin typeface="Roboto Slab"/>
              </a:rPr>
              <a:t>Deadline for </a:t>
            </a:r>
            <a:r>
              <a:rPr lang="it-IT" sz="2400" b="1" err="1">
                <a:solidFill>
                  <a:srgbClr val="B2284B"/>
                </a:solidFill>
                <a:latin typeface="Roboto Slab"/>
              </a:rPr>
              <a:t>submission</a:t>
            </a:r>
            <a:r>
              <a:rPr lang="it-IT" sz="2400" b="1">
                <a:solidFill>
                  <a:srgbClr val="B2284B"/>
                </a:solidFill>
                <a:latin typeface="Roboto Slab"/>
              </a:rPr>
              <a:t>: </a:t>
            </a:r>
            <a:endParaRPr lang="it-IT" sz="2400">
              <a:latin typeface="Roboto Slab"/>
            </a:endParaRPr>
          </a:p>
          <a:p>
            <a:pPr marL="285750" indent="-285750">
              <a:lnSpc>
                <a:spcPct val="150000"/>
              </a:lnSpc>
              <a:spcBef>
                <a:spcPts val="1000"/>
              </a:spcBef>
              <a:buFont typeface="Arial,Sans-Serif"/>
              <a:buChar char="•"/>
            </a:pPr>
            <a:r>
              <a:rPr lang="it-IT" sz="2400" b="1">
                <a:latin typeface="Roboto Slab"/>
              </a:rPr>
              <a:t>For </a:t>
            </a:r>
            <a:r>
              <a:rPr lang="it-IT" sz="2400" b="1" err="1">
                <a:latin typeface="Roboto Slab"/>
              </a:rPr>
              <a:t>undegraduates</a:t>
            </a:r>
            <a:r>
              <a:rPr lang="it-IT" sz="2400" b="1">
                <a:latin typeface="Roboto Slab"/>
              </a:rPr>
              <a:t>: </a:t>
            </a:r>
            <a:r>
              <a:rPr lang="it-IT" sz="2400" err="1">
                <a:latin typeface="Roboto Slab"/>
              </a:rPr>
              <a:t>at</a:t>
            </a:r>
            <a:r>
              <a:rPr lang="it-IT" sz="2400">
                <a:latin typeface="Roboto Slab"/>
              </a:rPr>
              <a:t> </a:t>
            </a:r>
            <a:r>
              <a:rPr lang="it-IT" sz="2400" err="1">
                <a:latin typeface="Roboto Slab"/>
              </a:rPr>
              <a:t>least</a:t>
            </a:r>
            <a:r>
              <a:rPr lang="it-IT" sz="2400">
                <a:latin typeface="Roboto Slab"/>
              </a:rPr>
              <a:t> </a:t>
            </a:r>
            <a:r>
              <a:rPr lang="it-IT" sz="2400" b="1">
                <a:solidFill>
                  <a:srgbClr val="FF0000"/>
                </a:solidFill>
                <a:latin typeface="Roboto Slab"/>
              </a:rPr>
              <a:t>45 days </a:t>
            </a:r>
            <a:r>
              <a:rPr lang="it-IT" sz="2400" b="1" err="1">
                <a:solidFill>
                  <a:srgbClr val="FF0000"/>
                </a:solidFill>
                <a:latin typeface="Roboto Slab"/>
              </a:rPr>
              <a:t>before</a:t>
            </a:r>
            <a:r>
              <a:rPr lang="it-IT" sz="2400" b="1">
                <a:solidFill>
                  <a:srgbClr val="FF0000"/>
                </a:solidFill>
                <a:latin typeface="Roboto Slab"/>
              </a:rPr>
              <a:t> </a:t>
            </a:r>
            <a:r>
              <a:rPr lang="it-IT" sz="2400" err="1">
                <a:latin typeface="Roboto Slab"/>
              </a:rPr>
              <a:t>graduation</a:t>
            </a:r>
            <a:endParaRPr lang="it-IT" sz="2400">
              <a:latin typeface="Roboto Slab"/>
            </a:endParaRPr>
          </a:p>
          <a:p>
            <a:pPr marL="285750" indent="-285750">
              <a:lnSpc>
                <a:spcPct val="150000"/>
              </a:lnSpc>
              <a:spcBef>
                <a:spcPts val="1000"/>
              </a:spcBef>
              <a:buFont typeface="Arial,Sans-Serif"/>
              <a:buChar char="•"/>
            </a:pPr>
            <a:r>
              <a:rPr lang="it-IT" sz="2400" b="1">
                <a:latin typeface="Roboto Slab"/>
              </a:rPr>
              <a:t>For </a:t>
            </a:r>
            <a:r>
              <a:rPr lang="it-IT" sz="2400" b="1" err="1">
                <a:latin typeface="Roboto Slab"/>
              </a:rPr>
              <a:t>recent</a:t>
            </a:r>
            <a:r>
              <a:rPr lang="it-IT" sz="2400" b="1">
                <a:latin typeface="Roboto Slab"/>
              </a:rPr>
              <a:t> </a:t>
            </a:r>
            <a:r>
              <a:rPr lang="it-IT" sz="2400" b="1" err="1">
                <a:latin typeface="Roboto Slab"/>
              </a:rPr>
              <a:t>graduates</a:t>
            </a:r>
            <a:r>
              <a:rPr lang="it-IT" sz="2400" b="1">
                <a:latin typeface="Roboto Slab"/>
              </a:rPr>
              <a:t>: </a:t>
            </a:r>
            <a:r>
              <a:rPr lang="it-IT" sz="2400">
                <a:latin typeface="Roboto Slab"/>
              </a:rPr>
              <a:t>by </a:t>
            </a:r>
            <a:r>
              <a:rPr lang="it-IT" sz="2400" u="sng">
                <a:latin typeface="Roboto Slab"/>
              </a:rPr>
              <a:t>30 days</a:t>
            </a:r>
            <a:r>
              <a:rPr lang="it-IT" sz="2400">
                <a:latin typeface="Roboto Slab"/>
              </a:rPr>
              <a:t> after </a:t>
            </a:r>
            <a:r>
              <a:rPr lang="it-IT" sz="2400" err="1">
                <a:latin typeface="Roboto Slab"/>
              </a:rPr>
              <a:t>your</a:t>
            </a:r>
            <a:r>
              <a:rPr lang="it-IT" sz="2400">
                <a:latin typeface="Roboto Slab"/>
              </a:rPr>
              <a:t> </a:t>
            </a:r>
            <a:r>
              <a:rPr lang="it-IT" sz="2400" err="1">
                <a:latin typeface="Roboto Slab"/>
              </a:rPr>
              <a:t>return</a:t>
            </a:r>
            <a:endParaRPr lang="it-IT" sz="2400">
              <a:latin typeface="Roboto Slab"/>
            </a:endParaRPr>
          </a:p>
          <a:p>
            <a:pPr algn="l"/>
            <a:endParaRPr lang="it-IT"/>
          </a:p>
        </p:txBody>
      </p:sp>
    </p:spTree>
    <p:extLst>
      <p:ext uri="{BB962C8B-B14F-4D97-AF65-F5344CB8AC3E}">
        <p14:creationId xmlns:p14="http://schemas.microsoft.com/office/powerpoint/2010/main" val="14061455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5"/>
          <p:cNvSpPr txBox="1"/>
          <p:nvPr/>
        </p:nvSpPr>
        <p:spPr>
          <a:xfrm>
            <a:off x="979221" y="1858831"/>
            <a:ext cx="3656100" cy="104641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200"/>
              <a:buFont typeface="Arial"/>
              <a:buNone/>
            </a:pPr>
            <a:r>
              <a:rPr lang="it-IT" sz="2800" b="1" i="0" u="none" strike="noStrike" cap="none">
                <a:solidFill>
                  <a:srgbClr val="B2284B"/>
                </a:solidFill>
                <a:latin typeface="Roboto Slab"/>
                <a:ea typeface="Roboto Slab"/>
                <a:cs typeface="Roboto Slab"/>
                <a:sym typeface="Roboto Slab"/>
              </a:rPr>
              <a:t>One-to-one meeting in a virtual room</a:t>
            </a:r>
            <a:endParaRPr sz="2800" b="1" i="0" u="none" strike="noStrike" cap="none">
              <a:solidFill>
                <a:srgbClr val="B2284B"/>
              </a:solidFill>
              <a:latin typeface="Roboto Slab"/>
              <a:ea typeface="Roboto Slab"/>
              <a:cs typeface="Roboto Slab"/>
              <a:sym typeface="Roboto Slab"/>
            </a:endParaRPr>
          </a:p>
        </p:txBody>
      </p:sp>
      <p:sp>
        <p:nvSpPr>
          <p:cNvPr id="113" name="Google Shape;113;p5"/>
          <p:cNvSpPr txBox="1"/>
          <p:nvPr/>
        </p:nvSpPr>
        <p:spPr>
          <a:xfrm>
            <a:off x="101022" y="2905241"/>
            <a:ext cx="5519199" cy="923299"/>
          </a:xfrm>
          <a:prstGeom prst="rect">
            <a:avLst/>
          </a:prstGeom>
          <a:noFill/>
          <a:ln>
            <a:noFill/>
          </a:ln>
        </p:spPr>
        <p:txBody>
          <a:bodyPr spcFirstLastPara="1" wrap="square" lIns="91425" tIns="91425" rIns="91425" bIns="91425" anchor="t" anchorCtr="0">
            <a:spAutoFit/>
          </a:bodyPr>
          <a:lstStyle/>
          <a:p>
            <a:pPr marL="101600" algn="ctr"/>
            <a:r>
              <a:rPr lang="it-IT" sz="1600" b="1" err="1">
                <a:latin typeface="Roboto Slab"/>
                <a:ea typeface="Roboto Slab"/>
                <a:cs typeface="Roboto Slab"/>
                <a:sym typeface="Roboto Slab"/>
              </a:rPr>
              <a:t>Wednesdays</a:t>
            </a:r>
            <a:r>
              <a:rPr lang="it-IT" sz="1600" b="0" i="0" u="none" strike="noStrike" cap="none">
                <a:solidFill>
                  <a:srgbClr val="000000"/>
                </a:solidFill>
                <a:latin typeface="Roboto Slab"/>
                <a:ea typeface="Roboto Slab"/>
                <a:cs typeface="Roboto Slab"/>
                <a:sym typeface="Roboto Slab"/>
              </a:rPr>
              <a:t> from </a:t>
            </a:r>
            <a:r>
              <a:rPr lang="it-IT" sz="1600">
                <a:latin typeface="Roboto Slab"/>
                <a:ea typeface="Roboto Slab"/>
                <a:cs typeface="Roboto Slab"/>
                <a:sym typeface="Roboto Slab"/>
              </a:rPr>
              <a:t>13:30</a:t>
            </a:r>
            <a:r>
              <a:rPr lang="it-IT" sz="1600" b="0" i="0" u="none" strike="noStrike" cap="none">
                <a:solidFill>
                  <a:srgbClr val="000000"/>
                </a:solidFill>
                <a:latin typeface="Roboto Slab"/>
                <a:ea typeface="Roboto Slab"/>
                <a:cs typeface="Roboto Slab"/>
                <a:sym typeface="Roboto Slab"/>
              </a:rPr>
              <a:t> to </a:t>
            </a:r>
            <a:r>
              <a:rPr lang="it-IT" sz="1600">
                <a:latin typeface="Roboto Slab"/>
                <a:ea typeface="Roboto Slab"/>
                <a:cs typeface="Roboto Slab"/>
                <a:sym typeface="Roboto Slab"/>
              </a:rPr>
              <a:t>15:00</a:t>
            </a:r>
            <a:endParaRPr lang="it-IT" sz="1600" b="0" i="0" u="none" strike="noStrike" cap="none">
              <a:solidFill>
                <a:srgbClr val="000000"/>
              </a:solidFill>
              <a:latin typeface="Roboto Slab"/>
              <a:ea typeface="Roboto Slab"/>
              <a:cs typeface="Roboto Slab"/>
              <a:sym typeface="Roboto Slab"/>
            </a:endParaRPr>
          </a:p>
          <a:p>
            <a:pPr marL="101600" algn="ctr"/>
            <a:r>
              <a:rPr lang="it-IT" sz="1600" b="1" err="1">
                <a:latin typeface="Roboto Slab"/>
                <a:ea typeface="Roboto Slab"/>
                <a:cs typeface="Roboto Slab"/>
                <a:sym typeface="Roboto Slab"/>
              </a:rPr>
              <a:t>Fridays</a:t>
            </a:r>
            <a:r>
              <a:rPr lang="it-IT" sz="1600">
                <a:latin typeface="Roboto Slab"/>
                <a:ea typeface="Roboto Slab"/>
                <a:cs typeface="Roboto Slab"/>
                <a:sym typeface="Roboto Slab"/>
              </a:rPr>
              <a:t> from 10:00 to 11:30</a:t>
            </a:r>
            <a:endParaRPr/>
          </a:p>
          <a:p>
            <a:pPr marL="101600" algn="ctr"/>
            <a:r>
              <a:rPr lang="it-IT" sz="1600" b="0" i="0" u="none" strike="noStrike" cap="none">
                <a:solidFill>
                  <a:srgbClr val="000000"/>
                </a:solidFill>
                <a:latin typeface="Roboto Slab"/>
                <a:ea typeface="Roboto Slab"/>
                <a:cs typeface="Roboto Slab"/>
                <a:sym typeface="Roboto Slab"/>
              </a:rPr>
              <a:t>(</a:t>
            </a:r>
            <a:r>
              <a:rPr lang="it-IT" sz="1600">
                <a:latin typeface="Roboto Slab"/>
                <a:ea typeface="Roboto Slab"/>
                <a:cs typeface="Roboto Slab"/>
                <a:sym typeface="Roboto Slab"/>
              </a:rPr>
              <a:t>on</a:t>
            </a:r>
            <a:r>
              <a:rPr lang="it-IT" sz="1600" b="0" i="0" u="none" strike="noStrike" cap="none">
                <a:solidFill>
                  <a:srgbClr val="000000"/>
                </a:solidFill>
                <a:latin typeface="Roboto Slab"/>
                <a:ea typeface="Roboto Slab"/>
                <a:cs typeface="Roboto Slab"/>
                <a:sym typeface="Roboto Slab"/>
              </a:rPr>
              <a:t> </a:t>
            </a:r>
            <a:r>
              <a:rPr lang="it-IT" sz="1600" b="0" i="0" u="none" strike="noStrike" cap="none" err="1">
                <a:solidFill>
                  <a:srgbClr val="000000"/>
                </a:solidFill>
                <a:latin typeface="Roboto Slab"/>
                <a:ea typeface="Roboto Slab"/>
                <a:cs typeface="Roboto Slab"/>
                <a:sym typeface="Roboto Slab"/>
              </a:rPr>
              <a:t>appointment</a:t>
            </a:r>
            <a:r>
              <a:rPr lang="it-IT" sz="1600">
                <a:latin typeface="Roboto Slab"/>
                <a:ea typeface="Roboto Slab"/>
                <a:cs typeface="Roboto Slab"/>
                <a:sym typeface="Roboto Slab"/>
              </a:rPr>
              <a:t> </a:t>
            </a:r>
            <a:r>
              <a:rPr lang="it-IT" sz="1600" err="1">
                <a:latin typeface="Roboto Slab"/>
                <a:ea typeface="Roboto Slab"/>
                <a:cs typeface="Roboto Slab"/>
                <a:sym typeface="Roboto Slab"/>
              </a:rPr>
              <a:t>only</a:t>
            </a:r>
            <a:r>
              <a:rPr lang="it-IT" sz="1600" b="0" i="0" u="none" strike="noStrike" cap="none">
                <a:solidFill>
                  <a:srgbClr val="000000"/>
                </a:solidFill>
                <a:latin typeface="Roboto Slab"/>
                <a:ea typeface="Roboto Slab"/>
                <a:cs typeface="Roboto Slab"/>
                <a:sym typeface="Roboto Slab"/>
              </a:rPr>
              <a:t>)</a:t>
            </a:r>
            <a:endParaRPr sz="1600" b="0" i="0" u="none" strike="noStrike" cap="none">
              <a:solidFill>
                <a:srgbClr val="000000"/>
              </a:solidFill>
              <a:latin typeface="Roboto Slab"/>
              <a:ea typeface="Roboto Slab"/>
              <a:cs typeface="Roboto Slab"/>
              <a:sym typeface="Roboto Slab"/>
            </a:endParaRPr>
          </a:p>
        </p:txBody>
      </p:sp>
      <p:sp>
        <p:nvSpPr>
          <p:cNvPr id="115" name="Google Shape;115;p5"/>
          <p:cNvSpPr txBox="1"/>
          <p:nvPr/>
        </p:nvSpPr>
        <p:spPr>
          <a:xfrm>
            <a:off x="7556680" y="1858831"/>
            <a:ext cx="3656100" cy="104641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200"/>
              <a:buFont typeface="Arial"/>
              <a:buNone/>
            </a:pPr>
            <a:r>
              <a:rPr lang="it-IT" sz="2800" b="1" i="0" u="none" strike="noStrike" cap="none">
                <a:solidFill>
                  <a:srgbClr val="B2284B"/>
                </a:solidFill>
                <a:latin typeface="Roboto Slab"/>
                <a:ea typeface="Roboto Slab"/>
                <a:cs typeface="Roboto Slab"/>
                <a:sym typeface="Roboto Slab"/>
              </a:rPr>
              <a:t>One-to-one meeting in presence</a:t>
            </a:r>
            <a:endParaRPr sz="2800" b="1" i="0" u="none" strike="noStrike" cap="none">
              <a:solidFill>
                <a:srgbClr val="B2284B"/>
              </a:solidFill>
              <a:latin typeface="Roboto Slab"/>
              <a:ea typeface="Roboto Slab"/>
              <a:cs typeface="Roboto Slab"/>
              <a:sym typeface="Roboto Slab"/>
            </a:endParaRPr>
          </a:p>
        </p:txBody>
      </p:sp>
      <p:sp>
        <p:nvSpPr>
          <p:cNvPr id="116" name="Google Shape;116;p5"/>
          <p:cNvSpPr txBox="1"/>
          <p:nvPr/>
        </p:nvSpPr>
        <p:spPr>
          <a:xfrm>
            <a:off x="6678481" y="2905241"/>
            <a:ext cx="5412497" cy="677078"/>
          </a:xfrm>
          <a:prstGeom prst="rect">
            <a:avLst/>
          </a:prstGeom>
          <a:noFill/>
          <a:ln>
            <a:noFill/>
          </a:ln>
        </p:spPr>
        <p:txBody>
          <a:bodyPr spcFirstLastPara="1" wrap="square" lIns="91425" tIns="91425" rIns="91425" bIns="91425" anchor="t" anchorCtr="0">
            <a:spAutoFit/>
          </a:bodyPr>
          <a:lstStyle/>
          <a:p>
            <a:pPr marL="101600" marR="0" lvl="0" indent="0" algn="ctr" rtl="0">
              <a:lnSpc>
                <a:spcPct val="100000"/>
              </a:lnSpc>
              <a:spcBef>
                <a:spcPts val="0"/>
              </a:spcBef>
              <a:spcAft>
                <a:spcPts val="0"/>
              </a:spcAft>
              <a:buNone/>
            </a:pPr>
            <a:r>
              <a:rPr lang="it-IT" sz="1600" b="1" err="1">
                <a:latin typeface="Roboto Slab"/>
                <a:ea typeface="Roboto Slab"/>
                <a:cs typeface="Roboto Slab"/>
                <a:sym typeface="Roboto Slab"/>
              </a:rPr>
              <a:t>Tuesdays</a:t>
            </a:r>
            <a:r>
              <a:rPr lang="it-IT" sz="1600" b="0" i="0" u="none" strike="noStrike" cap="none">
                <a:solidFill>
                  <a:srgbClr val="000000"/>
                </a:solidFill>
                <a:latin typeface="Roboto Slab"/>
                <a:ea typeface="Roboto Slab"/>
                <a:cs typeface="Roboto Slab"/>
                <a:sym typeface="Roboto Slab"/>
              </a:rPr>
              <a:t> from </a:t>
            </a:r>
            <a:r>
              <a:rPr lang="it-IT" sz="1600">
                <a:latin typeface="Roboto Slab"/>
                <a:ea typeface="Roboto Slab"/>
                <a:cs typeface="Roboto Slab"/>
                <a:sym typeface="Roboto Slab"/>
              </a:rPr>
              <a:t>10.30</a:t>
            </a:r>
            <a:r>
              <a:rPr lang="it-IT" sz="1600" b="0" i="0" u="none" strike="noStrike" cap="none">
                <a:solidFill>
                  <a:srgbClr val="000000"/>
                </a:solidFill>
                <a:latin typeface="Roboto Slab"/>
                <a:ea typeface="Roboto Slab"/>
                <a:cs typeface="Roboto Slab"/>
                <a:sym typeface="Roboto Slab"/>
              </a:rPr>
              <a:t> a.m. to </a:t>
            </a:r>
            <a:r>
              <a:rPr lang="it-IT" sz="1600">
                <a:latin typeface="Roboto Slab"/>
                <a:ea typeface="Roboto Slab"/>
                <a:cs typeface="Roboto Slab"/>
                <a:sym typeface="Roboto Slab"/>
              </a:rPr>
              <a:t>12.30</a:t>
            </a:r>
            <a:r>
              <a:rPr lang="it-IT" sz="1600" b="0" i="0" u="none" strike="noStrike" cap="none">
                <a:solidFill>
                  <a:srgbClr val="000000"/>
                </a:solidFill>
                <a:latin typeface="Roboto Slab"/>
                <a:ea typeface="Roboto Slab"/>
                <a:cs typeface="Roboto Slab"/>
                <a:sym typeface="Roboto Slab"/>
              </a:rPr>
              <a:t> p.m.</a:t>
            </a:r>
            <a:endParaRPr/>
          </a:p>
          <a:p>
            <a:pPr marL="101600" algn="ctr"/>
            <a:r>
              <a:rPr lang="it-IT" sz="1600">
                <a:latin typeface="Roboto Slab"/>
                <a:ea typeface="Roboto Slab"/>
                <a:cs typeface="Roboto Slab"/>
                <a:sym typeface="Roboto Slab"/>
              </a:rPr>
              <a:t>(on</a:t>
            </a:r>
            <a:r>
              <a:rPr lang="it-IT" sz="1600" b="0" i="0" u="none" strike="noStrike" cap="none">
                <a:solidFill>
                  <a:srgbClr val="000000"/>
                </a:solidFill>
                <a:latin typeface="Roboto Slab"/>
                <a:ea typeface="Roboto Slab"/>
                <a:cs typeface="Roboto Slab"/>
                <a:sym typeface="Roboto Slab"/>
              </a:rPr>
              <a:t> </a:t>
            </a:r>
            <a:r>
              <a:rPr lang="it-IT" sz="1600" b="0" i="0" u="none" strike="noStrike" cap="none" err="1">
                <a:solidFill>
                  <a:srgbClr val="000000"/>
                </a:solidFill>
                <a:latin typeface="Roboto Slab"/>
                <a:ea typeface="Roboto Slab"/>
                <a:cs typeface="Roboto Slab"/>
                <a:sym typeface="Roboto Slab"/>
              </a:rPr>
              <a:t>appointment</a:t>
            </a:r>
            <a:r>
              <a:rPr lang="it-IT" sz="1600">
                <a:latin typeface="Roboto Slab"/>
                <a:ea typeface="Roboto Slab"/>
                <a:cs typeface="Roboto Slab"/>
                <a:sym typeface="Roboto Slab"/>
              </a:rPr>
              <a:t> </a:t>
            </a:r>
            <a:r>
              <a:rPr lang="it-IT" sz="1600" err="1">
                <a:latin typeface="Roboto Slab"/>
                <a:ea typeface="Roboto Slab"/>
                <a:cs typeface="Roboto Slab"/>
                <a:sym typeface="Roboto Slab"/>
              </a:rPr>
              <a:t>only</a:t>
            </a:r>
            <a:r>
              <a:rPr lang="it-IT" sz="1600" b="0" i="0" u="none" strike="noStrike" cap="none">
                <a:solidFill>
                  <a:srgbClr val="000000"/>
                </a:solidFill>
                <a:latin typeface="Roboto Slab"/>
                <a:ea typeface="Roboto Slab"/>
                <a:cs typeface="Roboto Slab"/>
                <a:sym typeface="Roboto Slab"/>
              </a:rPr>
              <a:t>)</a:t>
            </a:r>
            <a:endParaRPr sz="1600" b="0" i="0" u="none" strike="noStrike" cap="none">
              <a:solidFill>
                <a:srgbClr val="000000"/>
              </a:solidFill>
              <a:latin typeface="Roboto Slab"/>
              <a:ea typeface="Roboto Slab"/>
              <a:cs typeface="Roboto Slab"/>
              <a:sym typeface="Roboto Slab"/>
            </a:endParaRPr>
          </a:p>
        </p:txBody>
      </p:sp>
      <p:sp>
        <p:nvSpPr>
          <p:cNvPr id="117" name="Google Shape;117;p5"/>
          <p:cNvSpPr txBox="1"/>
          <p:nvPr/>
        </p:nvSpPr>
        <p:spPr>
          <a:xfrm>
            <a:off x="722671" y="407927"/>
            <a:ext cx="11109515" cy="861744"/>
          </a:xfrm>
          <a:prstGeom prst="rect">
            <a:avLst/>
          </a:prstGeom>
          <a:solidFill>
            <a:schemeClr val="bg1"/>
          </a:solidFill>
          <a:ln>
            <a:noFill/>
          </a:ln>
        </p:spPr>
        <p:txBody>
          <a:bodyPr spcFirstLastPara="1" wrap="square" lIns="91425" tIns="91425" rIns="91425" bIns="91425" anchor="t" anchorCtr="0">
            <a:spAutoFit/>
          </a:bodyPr>
          <a:lstStyle/>
          <a:p>
            <a:pPr algn="ctr">
              <a:buSzPts val="2900"/>
            </a:pPr>
            <a:r>
              <a:rPr lang="it-IT" sz="4400" b="1" i="0" u="none" strike="noStrike" cap="none">
                <a:solidFill>
                  <a:srgbClr val="B2284B"/>
                </a:solidFill>
                <a:latin typeface="Roboto Slab"/>
                <a:ea typeface="Roboto Slab"/>
                <a:cs typeface="Roboto Slab"/>
                <a:sym typeface="Roboto Slab"/>
              </a:rPr>
              <a:t>HOW TO GET IN TOUCH WITH</a:t>
            </a:r>
            <a:r>
              <a:rPr lang="it-IT" sz="4400" b="1">
                <a:solidFill>
                  <a:srgbClr val="B2284B"/>
                </a:solidFill>
                <a:latin typeface="Roboto Slab"/>
                <a:ea typeface="Roboto Slab"/>
                <a:cs typeface="Roboto Slab"/>
                <a:sym typeface="Roboto Slab"/>
              </a:rPr>
              <a:t> US?</a:t>
            </a:r>
            <a:endParaRPr sz="4400" b="1" i="0" u="none" strike="noStrike" cap="none">
              <a:solidFill>
                <a:srgbClr val="B2284B"/>
              </a:solidFill>
              <a:latin typeface="Roboto Slab"/>
              <a:ea typeface="Roboto Slab"/>
              <a:cs typeface="Roboto Slab"/>
              <a:sym typeface="Roboto Slab"/>
            </a:endParaRPr>
          </a:p>
        </p:txBody>
      </p:sp>
      <p:grpSp>
        <p:nvGrpSpPr>
          <p:cNvPr id="118" name="Google Shape;118;p5"/>
          <p:cNvGrpSpPr/>
          <p:nvPr/>
        </p:nvGrpSpPr>
        <p:grpSpPr>
          <a:xfrm>
            <a:off x="2720152" y="4148180"/>
            <a:ext cx="6751697" cy="1339200"/>
            <a:chOff x="2720435" y="3897589"/>
            <a:chExt cx="6751697" cy="1339200"/>
          </a:xfrm>
        </p:grpSpPr>
        <p:sp>
          <p:nvSpPr>
            <p:cNvPr id="119" name="Google Shape;119;p5"/>
            <p:cNvSpPr txBox="1"/>
            <p:nvPr/>
          </p:nvSpPr>
          <p:spPr>
            <a:xfrm>
              <a:off x="2720435" y="3951651"/>
              <a:ext cx="5412497" cy="1231076"/>
            </a:xfrm>
            <a:prstGeom prst="rect">
              <a:avLst/>
            </a:prstGeom>
            <a:noFill/>
            <a:ln>
              <a:noFill/>
            </a:ln>
          </p:spPr>
          <p:txBody>
            <a:bodyPr spcFirstLastPara="1" wrap="square" lIns="91425" tIns="91425" rIns="91425" bIns="91425" anchor="t" anchorCtr="0">
              <a:spAutoFit/>
            </a:bodyPr>
            <a:lstStyle/>
            <a:p>
              <a:pPr marL="101600" marR="0" lvl="0" indent="0" algn="ctr" rtl="0">
                <a:lnSpc>
                  <a:spcPct val="100000"/>
                </a:lnSpc>
                <a:spcBef>
                  <a:spcPts val="0"/>
                </a:spcBef>
                <a:spcAft>
                  <a:spcPts val="0"/>
                </a:spcAft>
                <a:buNone/>
              </a:pPr>
              <a:r>
                <a:rPr lang="it-IT" sz="2000" b="1" i="0" u="none" strike="noStrike" cap="none">
                  <a:solidFill>
                    <a:srgbClr val="B2284B"/>
                  </a:solidFill>
                  <a:latin typeface="Roboto Slab"/>
                  <a:ea typeface="Roboto Slab"/>
                  <a:cs typeface="Roboto Slab"/>
                  <a:sym typeface="Roboto Slab"/>
                </a:rPr>
                <a:t>BOOK YOUR FAVOURITE TIME SLOT!</a:t>
              </a:r>
              <a:endParaRPr sz="2000" b="1" i="0" u="none" strike="noStrike" cap="none">
                <a:solidFill>
                  <a:srgbClr val="B2284B"/>
                </a:solidFill>
                <a:latin typeface="Roboto Slab"/>
                <a:ea typeface="Roboto Slab"/>
                <a:cs typeface="Roboto Slab"/>
                <a:sym typeface="Roboto Slab"/>
              </a:endParaRPr>
            </a:p>
            <a:p>
              <a:pPr marL="914400" marR="0" lvl="0" indent="-457200" algn="l" rtl="0">
                <a:lnSpc>
                  <a:spcPct val="100000"/>
                </a:lnSpc>
                <a:spcBef>
                  <a:spcPts val="0"/>
                </a:spcBef>
                <a:spcAft>
                  <a:spcPts val="0"/>
                </a:spcAft>
                <a:buClr>
                  <a:srgbClr val="000000"/>
                </a:buClr>
                <a:buSzPts val="2000"/>
                <a:buFont typeface="Noto Sans Symbols"/>
                <a:buChar char="❖"/>
              </a:pPr>
              <a:r>
                <a:rPr lang="it-IT" sz="1600" b="0" i="0" u="sng" strike="noStrike" cap="none">
                  <a:solidFill>
                    <a:schemeClr val="hlink"/>
                  </a:solidFill>
                  <a:highlight>
                    <a:srgbClr val="FFFFFF"/>
                  </a:highlight>
                  <a:latin typeface="Roboto Slab"/>
                  <a:ea typeface="Roboto Slab"/>
                  <a:cs typeface="Roboto Slab"/>
                  <a:sym typeface="Roboto Slab"/>
                </a:rPr>
                <a:t>https://internazionale.unipv.eu/en/</a:t>
              </a:r>
              <a:endParaRPr/>
            </a:p>
            <a:p>
              <a:pPr marL="914400" marR="0" lvl="0" indent="-457200" algn="l" rtl="0">
                <a:lnSpc>
                  <a:spcPct val="100000"/>
                </a:lnSpc>
                <a:spcBef>
                  <a:spcPts val="0"/>
                </a:spcBef>
                <a:spcAft>
                  <a:spcPts val="0"/>
                </a:spcAft>
                <a:buClr>
                  <a:srgbClr val="000000"/>
                </a:buClr>
                <a:buSzPts val="2000"/>
                <a:buFont typeface="Noto Sans Symbols"/>
                <a:buChar char="❖"/>
              </a:pPr>
              <a:r>
                <a:rPr lang="it-IT" sz="1600" b="0" i="0" u="none" strike="noStrike" cap="none">
                  <a:solidFill>
                    <a:schemeClr val="dk1"/>
                  </a:solidFill>
                  <a:latin typeface="Roboto Slab"/>
                  <a:ea typeface="Roboto Slab"/>
                  <a:cs typeface="Roboto Slab"/>
                  <a:sym typeface="Roboto Slab"/>
                </a:rPr>
                <a:t>Click on </a:t>
              </a:r>
              <a:r>
                <a:rPr lang="it-IT" sz="1600" b="0" i="1" u="none" strike="noStrike" cap="none">
                  <a:solidFill>
                    <a:schemeClr val="dk1"/>
                  </a:solidFill>
                  <a:latin typeface="Roboto Slab"/>
                  <a:ea typeface="Roboto Slab"/>
                  <a:cs typeface="Roboto Slab"/>
                  <a:sym typeface="Roboto Slab"/>
                </a:rPr>
                <a:t>«About us» </a:t>
              </a:r>
              <a:r>
                <a:rPr lang="it-IT" sz="1600" b="0" i="0" u="none" strike="noStrike" cap="none">
                  <a:solidFill>
                    <a:schemeClr val="dk1"/>
                  </a:solidFill>
                  <a:latin typeface="Roboto Slab"/>
                  <a:ea typeface="Roboto Slab"/>
                  <a:cs typeface="Roboto Slab"/>
                  <a:sym typeface="Roboto Slab"/>
                </a:rPr>
                <a:t>and</a:t>
              </a:r>
              <a:r>
                <a:rPr lang="it-IT" sz="1600" b="0" i="1" u="none" strike="noStrike" cap="none">
                  <a:solidFill>
                    <a:schemeClr val="dk1"/>
                  </a:solidFill>
                  <a:latin typeface="Roboto Slab"/>
                  <a:ea typeface="Roboto Slab"/>
                  <a:cs typeface="Roboto Slab"/>
                  <a:sym typeface="Roboto Slab"/>
                </a:rPr>
                <a:t> «Contact»</a:t>
              </a:r>
              <a:endParaRPr sz="1600" b="0" i="1" u="none" strike="noStrike" cap="none">
                <a:solidFill>
                  <a:schemeClr val="dk1"/>
                </a:solidFill>
                <a:latin typeface="Roboto Slab"/>
                <a:ea typeface="Roboto Slab"/>
                <a:cs typeface="Roboto Slab"/>
                <a:sym typeface="Roboto Slab"/>
              </a:endParaRPr>
            </a:p>
            <a:p>
              <a:pPr marL="914400" marR="0" lvl="0" indent="-457200" algn="l" rtl="0">
                <a:lnSpc>
                  <a:spcPct val="100000"/>
                </a:lnSpc>
                <a:spcBef>
                  <a:spcPts val="0"/>
                </a:spcBef>
                <a:spcAft>
                  <a:spcPts val="0"/>
                </a:spcAft>
                <a:buClr>
                  <a:srgbClr val="000000"/>
                </a:buClr>
                <a:buSzPts val="2000"/>
                <a:buFont typeface="Noto Sans Symbols"/>
                <a:buChar char="❖"/>
              </a:pPr>
              <a:r>
                <a:rPr lang="it-IT" sz="1600" b="0" i="0" u="none" strike="noStrike" cap="none">
                  <a:solidFill>
                    <a:schemeClr val="dk1"/>
                  </a:solidFill>
                  <a:latin typeface="Roboto Slab"/>
                  <a:ea typeface="Roboto Slab"/>
                  <a:cs typeface="Roboto Slab"/>
                  <a:sym typeface="Roboto Slab"/>
                </a:rPr>
                <a:t>Choose </a:t>
              </a:r>
              <a:r>
                <a:rPr lang="it-IT" sz="1600" b="0" i="1" u="none" strike="noStrike" cap="none">
                  <a:solidFill>
                    <a:schemeClr val="dk1"/>
                  </a:solidFill>
                  <a:latin typeface="Roboto Slab"/>
                  <a:ea typeface="Roboto Slab"/>
                  <a:cs typeface="Roboto Slab"/>
                  <a:sym typeface="Roboto Slab"/>
                </a:rPr>
                <a:t>«In presence» </a:t>
              </a:r>
              <a:r>
                <a:rPr lang="it-IT" sz="1600" b="0" i="0" u="none" strike="noStrike" cap="none">
                  <a:solidFill>
                    <a:schemeClr val="dk1"/>
                  </a:solidFill>
                  <a:latin typeface="Roboto Slab"/>
                  <a:ea typeface="Roboto Slab"/>
                  <a:cs typeface="Roboto Slab"/>
                  <a:sym typeface="Roboto Slab"/>
                </a:rPr>
                <a:t>or</a:t>
              </a:r>
              <a:r>
                <a:rPr lang="it-IT" sz="1600" b="0" i="1" u="none" strike="noStrike" cap="none">
                  <a:solidFill>
                    <a:schemeClr val="dk1"/>
                  </a:solidFill>
                  <a:latin typeface="Roboto Slab"/>
                  <a:ea typeface="Roboto Slab"/>
                  <a:cs typeface="Roboto Slab"/>
                  <a:sym typeface="Roboto Slab"/>
                </a:rPr>
                <a:t> «Virtual»</a:t>
              </a:r>
              <a:endParaRPr sz="1600" b="0" i="1" u="none" strike="noStrike" cap="none">
                <a:solidFill>
                  <a:schemeClr val="dk1"/>
                </a:solidFill>
                <a:latin typeface="Roboto Slab"/>
                <a:ea typeface="Roboto Slab"/>
                <a:cs typeface="Roboto Slab"/>
                <a:sym typeface="Roboto Slab"/>
              </a:endParaRPr>
            </a:p>
          </p:txBody>
        </p:sp>
        <p:pic>
          <p:nvPicPr>
            <p:cNvPr id="120" name="Google Shape;120;p5" descr="Immagine che contiene Elementi grafici, modello, Carattere, grafica&#10;&#10;Descrizione generata automaticamente"/>
            <p:cNvPicPr preferRelativeResize="0"/>
            <p:nvPr/>
          </p:nvPicPr>
          <p:blipFill rotWithShape="1">
            <a:blip r:embed="rId3">
              <a:alphaModFix/>
            </a:blip>
            <a:srcRect/>
            <a:stretch/>
          </p:blipFill>
          <p:spPr>
            <a:xfrm>
              <a:off x="8132932" y="3897589"/>
              <a:ext cx="1339200" cy="1339200"/>
            </a:xfrm>
            <a:prstGeom prst="rect">
              <a:avLst/>
            </a:prstGeom>
            <a:noFill/>
            <a:ln>
              <a:noFill/>
            </a:ln>
          </p:spPr>
        </p:pic>
      </p:grpSp>
    </p:spTree>
    <p:extLst>
      <p:ext uri="{BB962C8B-B14F-4D97-AF65-F5344CB8AC3E}">
        <p14:creationId xmlns:p14="http://schemas.microsoft.com/office/powerpoint/2010/main" val="18581040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6"/>
          <p:cNvSpPr txBox="1"/>
          <p:nvPr/>
        </p:nvSpPr>
        <p:spPr>
          <a:xfrm>
            <a:off x="3001650" y="1573860"/>
            <a:ext cx="6188700" cy="492412"/>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900"/>
              <a:buFont typeface="Arial"/>
              <a:buNone/>
            </a:pPr>
            <a:r>
              <a:rPr lang="it-IT" sz="2000" b="1" i="0" u="none" strike="noStrike" cap="none">
                <a:solidFill>
                  <a:srgbClr val="B2284B"/>
                </a:solidFill>
                <a:latin typeface="Roboto Slab"/>
                <a:ea typeface="Roboto Slab"/>
                <a:cs typeface="Roboto Slab"/>
                <a:sym typeface="Roboto Slab"/>
              </a:rPr>
              <a:t>Telegram Group - Live Chat service</a:t>
            </a:r>
            <a:endParaRPr sz="2000" b="0" i="0" u="none" strike="noStrike" cap="none">
              <a:solidFill>
                <a:srgbClr val="B2284B"/>
              </a:solidFill>
              <a:latin typeface="Roboto Slab"/>
              <a:ea typeface="Roboto Slab"/>
              <a:cs typeface="Roboto Slab"/>
              <a:sym typeface="Roboto Slab"/>
            </a:endParaRPr>
          </a:p>
        </p:txBody>
      </p:sp>
      <p:sp>
        <p:nvSpPr>
          <p:cNvPr id="126" name="Google Shape;126;p6"/>
          <p:cNvSpPr txBox="1"/>
          <p:nvPr/>
        </p:nvSpPr>
        <p:spPr>
          <a:xfrm>
            <a:off x="635542" y="2189383"/>
            <a:ext cx="5811888" cy="2169794"/>
          </a:xfrm>
          <a:prstGeom prst="rect">
            <a:avLst/>
          </a:prstGeom>
          <a:noFill/>
          <a:ln>
            <a:noFill/>
          </a:ln>
        </p:spPr>
        <p:txBody>
          <a:bodyPr spcFirstLastPara="1" wrap="square" lIns="91425" tIns="91425" rIns="91425" bIns="91425" anchor="t" anchorCtr="0">
            <a:spAutoFit/>
          </a:bodyPr>
          <a:lstStyle/>
          <a:p>
            <a:pPr marL="101600" marR="0" lvl="0" indent="0" algn="ctr" rtl="0">
              <a:lnSpc>
                <a:spcPct val="100000"/>
              </a:lnSpc>
              <a:spcBef>
                <a:spcPts val="0"/>
              </a:spcBef>
              <a:spcAft>
                <a:spcPts val="0"/>
              </a:spcAft>
              <a:buNone/>
            </a:pPr>
            <a:r>
              <a:rPr lang="it-IT" sz="2000" b="1" err="1">
                <a:latin typeface="Roboto Slab"/>
                <a:ea typeface="Roboto Slab"/>
                <a:cs typeface="Roboto Slab"/>
                <a:sym typeface="Roboto Slab"/>
              </a:rPr>
              <a:t>Mondays</a:t>
            </a:r>
            <a:r>
              <a:rPr lang="it-IT" sz="2000" b="1" i="0" u="none" strike="noStrike" cap="none">
                <a:solidFill>
                  <a:srgbClr val="000000"/>
                </a:solidFill>
                <a:latin typeface="Roboto Slab"/>
                <a:ea typeface="Roboto Slab"/>
                <a:cs typeface="Roboto Slab"/>
                <a:sym typeface="Roboto Slab"/>
              </a:rPr>
              <a:t> </a:t>
            </a:r>
            <a:r>
              <a:rPr lang="it-IT" sz="2000" i="0" u="none" strike="noStrike" cap="none">
                <a:solidFill>
                  <a:srgbClr val="000000"/>
                </a:solidFill>
                <a:latin typeface="Roboto Slab"/>
                <a:ea typeface="Roboto Slab"/>
                <a:cs typeface="Roboto Slab"/>
                <a:sym typeface="Roboto Slab"/>
              </a:rPr>
              <a:t>and </a:t>
            </a:r>
            <a:r>
              <a:rPr lang="it-IT" sz="2000" b="1" err="1">
                <a:latin typeface="Roboto Slab"/>
                <a:ea typeface="Roboto Slab"/>
                <a:cs typeface="Roboto Slab"/>
                <a:sym typeface="Roboto Slab"/>
              </a:rPr>
              <a:t>Thursdays</a:t>
            </a:r>
            <a:r>
              <a:rPr lang="it-IT" sz="2000" b="0" i="0" u="none" strike="noStrike" cap="none">
                <a:solidFill>
                  <a:srgbClr val="000000"/>
                </a:solidFill>
                <a:latin typeface="Roboto Slab"/>
                <a:ea typeface="Roboto Slab"/>
                <a:cs typeface="Roboto Slab"/>
                <a:sym typeface="Roboto Slab"/>
              </a:rPr>
              <a:t> from 10.30 a.m. to 11.30 a.m.</a:t>
            </a:r>
            <a:endParaRPr sz="2000">
              <a:latin typeface="Roboto Slab"/>
              <a:ea typeface="Roboto Slab"/>
              <a:cs typeface="Roboto Slab"/>
            </a:endParaRPr>
          </a:p>
          <a:p>
            <a:pPr marL="91440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Roboto Slab"/>
              <a:ea typeface="Roboto Slab"/>
              <a:cs typeface="Roboto Slab"/>
              <a:sym typeface="Roboto Slab"/>
            </a:endParaRPr>
          </a:p>
          <a:p>
            <a:pPr marL="457200" marR="0" lvl="0" indent="-355600" algn="l" rtl="0">
              <a:lnSpc>
                <a:spcPct val="115000"/>
              </a:lnSpc>
              <a:spcBef>
                <a:spcPts val="0"/>
              </a:spcBef>
              <a:spcAft>
                <a:spcPts val="0"/>
              </a:spcAft>
              <a:buClr>
                <a:schemeClr val="dk1"/>
              </a:buClr>
              <a:buSzPts val="2000"/>
              <a:buFont typeface="Noto Sans Symbols"/>
              <a:buChar char="❖"/>
            </a:pPr>
            <a:r>
              <a:rPr lang="it-IT" sz="2000" b="0" i="0" u="none" strike="noStrike" cap="none">
                <a:solidFill>
                  <a:schemeClr val="dk1"/>
                </a:solidFill>
                <a:latin typeface="Roboto Slab"/>
                <a:ea typeface="Roboto Slab"/>
                <a:cs typeface="Roboto Slab"/>
                <a:sym typeface="Roboto Slab"/>
              </a:rPr>
              <a:t>One-to-</a:t>
            </a:r>
            <a:r>
              <a:rPr lang="it-IT" sz="2000" b="0" i="0" u="none" strike="noStrike" cap="none" err="1">
                <a:solidFill>
                  <a:schemeClr val="dk1"/>
                </a:solidFill>
                <a:latin typeface="Roboto Slab"/>
                <a:ea typeface="Roboto Slab"/>
                <a:cs typeface="Roboto Slab"/>
                <a:sym typeface="Roboto Slab"/>
              </a:rPr>
              <a:t>all</a:t>
            </a:r>
            <a:r>
              <a:rPr lang="it-IT" sz="2000" b="0" i="0" u="none" strike="noStrike" cap="none">
                <a:solidFill>
                  <a:schemeClr val="dk1"/>
                </a:solidFill>
                <a:latin typeface="Roboto Slab"/>
                <a:ea typeface="Roboto Slab"/>
                <a:cs typeface="Roboto Slab"/>
                <a:sym typeface="Roboto Slab"/>
              </a:rPr>
              <a:t> </a:t>
            </a:r>
            <a:r>
              <a:rPr lang="it-IT" sz="2000" b="0" i="0" u="none" strike="noStrike" cap="none" err="1">
                <a:solidFill>
                  <a:schemeClr val="dk1"/>
                </a:solidFill>
                <a:latin typeface="Roboto Slab"/>
                <a:ea typeface="Roboto Slab"/>
                <a:cs typeface="Roboto Slab"/>
                <a:sym typeface="Roboto Slab"/>
              </a:rPr>
              <a:t>approach</a:t>
            </a:r>
            <a:endParaRPr sz="2000" b="0" i="0" u="none" strike="noStrike" cap="none" err="1">
              <a:solidFill>
                <a:schemeClr val="dk1"/>
              </a:solidFill>
              <a:latin typeface="Roboto Slab"/>
              <a:ea typeface="Roboto Slab"/>
              <a:cs typeface="Roboto Slab"/>
              <a:sym typeface="Roboto Slab"/>
            </a:endParaRPr>
          </a:p>
          <a:p>
            <a:pPr marL="457200" marR="0" lvl="0" indent="-355600" algn="l" rtl="0">
              <a:lnSpc>
                <a:spcPct val="115000"/>
              </a:lnSpc>
              <a:spcBef>
                <a:spcPts val="0"/>
              </a:spcBef>
              <a:spcAft>
                <a:spcPts val="0"/>
              </a:spcAft>
              <a:buClr>
                <a:schemeClr val="dk1"/>
              </a:buClr>
              <a:buSzPts val="2000"/>
              <a:buFont typeface="Noto Sans Symbols"/>
              <a:buChar char="❖"/>
            </a:pPr>
            <a:r>
              <a:rPr lang="it-IT" sz="2000" b="0" i="0" u="none" strike="noStrike" cap="none">
                <a:solidFill>
                  <a:schemeClr val="dk1"/>
                </a:solidFill>
                <a:latin typeface="Roboto Slab"/>
                <a:ea typeface="Roboto Slab"/>
                <a:cs typeface="Roboto Slab"/>
                <a:sym typeface="Roboto Slab"/>
              </a:rPr>
              <a:t>Chat history </a:t>
            </a:r>
            <a:r>
              <a:rPr lang="it-IT" sz="2000" b="0" i="0" u="none" strike="noStrike" cap="none" err="1">
                <a:solidFill>
                  <a:schemeClr val="dk1"/>
                </a:solidFill>
                <a:latin typeface="Roboto Slab"/>
                <a:ea typeface="Roboto Slab"/>
                <a:cs typeface="Roboto Slab"/>
                <a:sym typeface="Roboto Slab"/>
              </a:rPr>
              <a:t>available</a:t>
            </a:r>
            <a:r>
              <a:rPr lang="it-IT" sz="2000" b="0" i="0" u="none" strike="noStrike" cap="none">
                <a:solidFill>
                  <a:schemeClr val="dk1"/>
                </a:solidFill>
                <a:latin typeface="Roboto Slab"/>
                <a:ea typeface="Roboto Slab"/>
                <a:cs typeface="Roboto Slab"/>
                <a:sym typeface="Roboto Slab"/>
              </a:rPr>
              <a:t> for new </a:t>
            </a:r>
            <a:r>
              <a:rPr lang="it-IT" sz="2000" b="0" i="0" u="none" strike="noStrike" cap="none" err="1">
                <a:solidFill>
                  <a:schemeClr val="dk1"/>
                </a:solidFill>
                <a:latin typeface="Roboto Slab"/>
                <a:ea typeface="Roboto Slab"/>
                <a:cs typeface="Roboto Slab"/>
                <a:sym typeface="Roboto Slab"/>
              </a:rPr>
              <a:t>members</a:t>
            </a:r>
            <a:endParaRPr sz="2000" b="0" i="0" u="none" strike="noStrike" cap="none" err="1">
              <a:solidFill>
                <a:schemeClr val="dk1"/>
              </a:solidFill>
              <a:latin typeface="Roboto Slab"/>
              <a:ea typeface="Roboto Slab"/>
              <a:cs typeface="Roboto Slab"/>
              <a:sym typeface="Roboto Slab"/>
            </a:endParaRPr>
          </a:p>
          <a:p>
            <a:pPr marL="457200" marR="0" lvl="0" indent="-355600" algn="l" rtl="0">
              <a:lnSpc>
                <a:spcPct val="115000"/>
              </a:lnSpc>
              <a:spcBef>
                <a:spcPts val="0"/>
              </a:spcBef>
              <a:spcAft>
                <a:spcPts val="0"/>
              </a:spcAft>
              <a:buClr>
                <a:schemeClr val="dk1"/>
              </a:buClr>
              <a:buSzPts val="2000"/>
              <a:buFont typeface="Noto Sans Symbols"/>
              <a:buChar char="❖"/>
            </a:pPr>
            <a:r>
              <a:rPr lang="it-IT" sz="2000" b="0" i="0" u="none" strike="noStrike" cap="none">
                <a:solidFill>
                  <a:schemeClr val="dk1"/>
                </a:solidFill>
                <a:latin typeface="Roboto Slab"/>
                <a:ea typeface="Roboto Slab"/>
                <a:cs typeface="Roboto Slab"/>
                <a:sym typeface="Roboto Slab"/>
              </a:rPr>
              <a:t>Chat open </a:t>
            </a:r>
            <a:r>
              <a:rPr lang="it-IT" sz="2000" b="0" i="0" u="none" strike="noStrike" cap="none" err="1">
                <a:solidFill>
                  <a:schemeClr val="dk1"/>
                </a:solidFill>
                <a:latin typeface="Roboto Slab"/>
                <a:ea typeface="Roboto Slab"/>
                <a:cs typeface="Roboto Slab"/>
                <a:sym typeface="Roboto Slab"/>
              </a:rPr>
              <a:t>only</a:t>
            </a:r>
            <a:r>
              <a:rPr lang="it-IT" sz="2000" b="0" i="0" u="none" strike="noStrike" cap="none">
                <a:solidFill>
                  <a:schemeClr val="dk1"/>
                </a:solidFill>
                <a:latin typeface="Roboto Slab"/>
                <a:ea typeface="Roboto Slab"/>
                <a:cs typeface="Roboto Slab"/>
                <a:sym typeface="Roboto Slab"/>
              </a:rPr>
              <a:t> </a:t>
            </a:r>
            <a:r>
              <a:rPr lang="it-IT" sz="2000" b="0" i="0" u="none" strike="noStrike" cap="none" err="1">
                <a:solidFill>
                  <a:schemeClr val="dk1"/>
                </a:solidFill>
                <a:latin typeface="Roboto Slab"/>
                <a:ea typeface="Roboto Slab"/>
                <a:cs typeface="Roboto Slab"/>
                <a:sym typeface="Roboto Slab"/>
              </a:rPr>
              <a:t>during</a:t>
            </a:r>
            <a:r>
              <a:rPr lang="it-IT" sz="2000" b="0" i="0" u="none" strike="noStrike" cap="none">
                <a:solidFill>
                  <a:schemeClr val="dk1"/>
                </a:solidFill>
                <a:latin typeface="Roboto Slab"/>
                <a:ea typeface="Roboto Slab"/>
                <a:cs typeface="Roboto Slab"/>
                <a:sym typeface="Roboto Slab"/>
              </a:rPr>
              <a:t> </a:t>
            </a:r>
            <a:r>
              <a:rPr lang="it-IT" sz="2000" b="0" i="0" u="none" strike="noStrike" cap="none" err="1">
                <a:solidFill>
                  <a:schemeClr val="dk1"/>
                </a:solidFill>
                <a:latin typeface="Roboto Slab"/>
                <a:ea typeface="Roboto Slab"/>
                <a:cs typeface="Roboto Slab"/>
                <a:sym typeface="Roboto Slab"/>
              </a:rPr>
              <a:t>those</a:t>
            </a:r>
            <a:r>
              <a:rPr lang="it-IT" sz="2000" b="0" i="0" u="none" strike="noStrike" cap="none">
                <a:solidFill>
                  <a:schemeClr val="dk1"/>
                </a:solidFill>
                <a:latin typeface="Roboto Slab"/>
                <a:ea typeface="Roboto Slab"/>
                <a:cs typeface="Roboto Slab"/>
                <a:sym typeface="Roboto Slab"/>
              </a:rPr>
              <a:t> hours</a:t>
            </a:r>
            <a:endParaRPr sz="2000" b="0" i="0" u="none" strike="noStrike" cap="none">
              <a:solidFill>
                <a:schemeClr val="dk1"/>
              </a:solidFill>
              <a:latin typeface="Roboto Slab"/>
              <a:ea typeface="Roboto Slab"/>
              <a:cs typeface="Roboto Slab"/>
              <a:sym typeface="Roboto Slab"/>
            </a:endParaRPr>
          </a:p>
        </p:txBody>
      </p:sp>
      <p:sp>
        <p:nvSpPr>
          <p:cNvPr id="127" name="Google Shape;127;p6"/>
          <p:cNvSpPr txBox="1"/>
          <p:nvPr/>
        </p:nvSpPr>
        <p:spPr>
          <a:xfrm>
            <a:off x="722671" y="407927"/>
            <a:ext cx="10746658" cy="861744"/>
          </a:xfrm>
          <a:prstGeom prst="rect">
            <a:avLst/>
          </a:prstGeom>
          <a:noFill/>
          <a:ln>
            <a:noFill/>
          </a:ln>
        </p:spPr>
        <p:txBody>
          <a:bodyPr spcFirstLastPara="1" wrap="square" lIns="91425" tIns="91425" rIns="91425" bIns="91425" anchor="t" anchorCtr="0">
            <a:spAutoFit/>
          </a:bodyPr>
          <a:lstStyle/>
          <a:p>
            <a:pPr algn="ctr">
              <a:buSzPts val="2900"/>
            </a:pPr>
            <a:r>
              <a:rPr lang="it-IT" sz="4400" b="1" i="0" u="none" strike="noStrike" cap="none">
                <a:solidFill>
                  <a:srgbClr val="B2284B"/>
                </a:solidFill>
                <a:latin typeface="Roboto Slab"/>
                <a:ea typeface="Roboto Slab"/>
                <a:cs typeface="Roboto Slab"/>
                <a:sym typeface="Roboto Slab"/>
              </a:rPr>
              <a:t>HOW TO GET IN TOUCH WITH</a:t>
            </a:r>
            <a:r>
              <a:rPr lang="it-IT" sz="4400" b="1">
                <a:solidFill>
                  <a:srgbClr val="B2284B"/>
                </a:solidFill>
                <a:latin typeface="Roboto Slab"/>
                <a:ea typeface="Roboto Slab"/>
                <a:cs typeface="Roboto Slab"/>
                <a:sym typeface="Roboto Slab"/>
              </a:rPr>
              <a:t> US?</a:t>
            </a:r>
            <a:endParaRPr sz="4400"/>
          </a:p>
        </p:txBody>
      </p:sp>
      <p:grpSp>
        <p:nvGrpSpPr>
          <p:cNvPr id="128" name="Google Shape;128;p6"/>
          <p:cNvGrpSpPr/>
          <p:nvPr/>
        </p:nvGrpSpPr>
        <p:grpSpPr>
          <a:xfrm>
            <a:off x="6473170" y="2291004"/>
            <a:ext cx="4736898" cy="1339200"/>
            <a:chOff x="2576052" y="4196068"/>
            <a:chExt cx="4736898" cy="1339200"/>
          </a:xfrm>
        </p:grpSpPr>
        <p:sp>
          <p:nvSpPr>
            <p:cNvPr id="129" name="Google Shape;129;p6"/>
            <p:cNvSpPr txBox="1"/>
            <p:nvPr/>
          </p:nvSpPr>
          <p:spPr>
            <a:xfrm>
              <a:off x="2576052" y="4542503"/>
              <a:ext cx="3143809" cy="70784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it-IT" sz="2000" b="1" i="0" u="none" strike="noStrike" cap="none">
                  <a:solidFill>
                    <a:srgbClr val="B2284B"/>
                  </a:solidFill>
                  <a:latin typeface="Roboto Slab"/>
                  <a:ea typeface="Roboto Slab"/>
                  <a:cs typeface="Roboto Slab"/>
                  <a:sym typeface="Roboto Slab"/>
                </a:rPr>
                <a:t>JOIN THE GROUP NOW!</a:t>
              </a:r>
              <a:endParaRPr sz="2000">
                <a:latin typeface="Roboto Slab"/>
                <a:ea typeface="Roboto Slab"/>
                <a:cs typeface="Roboto Slab"/>
              </a:endParaRPr>
            </a:p>
            <a:p>
              <a:pPr marL="0" marR="0" lvl="0" indent="0" algn="ctr" rtl="0">
                <a:lnSpc>
                  <a:spcPct val="100000"/>
                </a:lnSpc>
                <a:spcBef>
                  <a:spcPts val="0"/>
                </a:spcBef>
                <a:spcAft>
                  <a:spcPts val="0"/>
                </a:spcAft>
                <a:buNone/>
              </a:pPr>
              <a:r>
                <a:rPr lang="it-IT" sz="2000" b="0" i="0" u="sng" strike="noStrike" cap="none">
                  <a:solidFill>
                    <a:schemeClr val="hlink"/>
                  </a:solidFill>
                  <a:highlight>
                    <a:srgbClr val="FFFFFF"/>
                  </a:highlight>
                  <a:latin typeface="Roboto Slab"/>
                  <a:ea typeface="Roboto Slab"/>
                  <a:cs typeface="Roboto Slab"/>
                  <a:sym typeface="Roboto Slab"/>
                  <a:hlinkClick r:id="rId3"/>
                </a:rPr>
                <a:t>t.me/unipvmobilityout</a:t>
              </a:r>
              <a:endParaRPr sz="2000" b="0" i="0" u="none" strike="noStrike" cap="none">
                <a:solidFill>
                  <a:srgbClr val="000000"/>
                </a:solidFill>
                <a:latin typeface="Roboto Slab"/>
                <a:ea typeface="Roboto Slab"/>
                <a:cs typeface="Roboto Slab"/>
                <a:sym typeface="Roboto Slab"/>
              </a:endParaRPr>
            </a:p>
          </p:txBody>
        </p:sp>
        <p:pic>
          <p:nvPicPr>
            <p:cNvPr id="130" name="Google Shape;130;p6"/>
            <p:cNvPicPr preferRelativeResize="0"/>
            <p:nvPr/>
          </p:nvPicPr>
          <p:blipFill rotWithShape="1">
            <a:blip r:embed="rId4">
              <a:alphaModFix/>
            </a:blip>
            <a:srcRect/>
            <a:stretch/>
          </p:blipFill>
          <p:spPr>
            <a:xfrm>
              <a:off x="5970643" y="4196068"/>
              <a:ext cx="1342307" cy="1339200"/>
            </a:xfrm>
            <a:prstGeom prst="rect">
              <a:avLst/>
            </a:prstGeom>
            <a:noFill/>
            <a:ln>
              <a:noFill/>
            </a:ln>
          </p:spPr>
        </p:pic>
      </p:grpSp>
      <p:sp>
        <p:nvSpPr>
          <p:cNvPr id="2" name="CasellaDiTesto 1">
            <a:extLst>
              <a:ext uri="{FF2B5EF4-FFF2-40B4-BE49-F238E27FC236}">
                <a16:creationId xmlns:a16="http://schemas.microsoft.com/office/drawing/2014/main" id="{B959D339-4F47-89D7-154E-37CF7DD643D4}"/>
              </a:ext>
            </a:extLst>
          </p:cNvPr>
          <p:cNvSpPr txBox="1"/>
          <p:nvPr/>
        </p:nvSpPr>
        <p:spPr>
          <a:xfrm>
            <a:off x="890209" y="4917011"/>
            <a:ext cx="9976152"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it-IT" sz="2000">
                <a:highlight>
                  <a:srgbClr val="FFFFFF"/>
                </a:highlight>
                <a:latin typeface="Roboto Slab"/>
                <a:ea typeface="Roboto Slab"/>
                <a:cs typeface="Roboto Slab"/>
              </a:rPr>
              <a:t> </a:t>
            </a:r>
            <a:r>
              <a:rPr lang="it-IT" sz="2000" err="1">
                <a:highlight>
                  <a:srgbClr val="FFFFFF"/>
                </a:highlight>
                <a:latin typeface="Roboto Slab"/>
                <a:ea typeface="Roboto Slab"/>
                <a:cs typeface="Roboto Slab"/>
                <a:hlinkClick r:id="rId5"/>
              </a:rPr>
              <a:t>train</a:t>
            </a:r>
            <a:r>
              <a:rPr lang="it-IT" sz="2000" u="sng">
                <a:solidFill>
                  <a:srgbClr val="0563C1"/>
                </a:solidFill>
                <a:highlight>
                  <a:srgbClr val="FFFFFF"/>
                </a:highlight>
                <a:latin typeface="Roboto Slab"/>
                <a:ea typeface="Roboto Slab"/>
                <a:cs typeface="Roboto Slab"/>
                <a:hlinkClick r:id="rId5"/>
              </a:rPr>
              <a:t>.erasmus@unipv.it</a:t>
            </a:r>
            <a:endParaRPr lang="it-IT" sz="2000">
              <a:latin typeface="Roboto Slab"/>
              <a:ea typeface="Roboto Slab"/>
              <a:cs typeface="Roboto Slab"/>
            </a:endParaRPr>
          </a:p>
        </p:txBody>
      </p:sp>
      <p:sp>
        <p:nvSpPr>
          <p:cNvPr id="4" name="Google Shape;136;p8">
            <a:extLst>
              <a:ext uri="{FF2B5EF4-FFF2-40B4-BE49-F238E27FC236}">
                <a16:creationId xmlns:a16="http://schemas.microsoft.com/office/drawing/2014/main" id="{FD261E08-9628-1A21-D383-10349E2D0A79}"/>
              </a:ext>
            </a:extLst>
          </p:cNvPr>
          <p:cNvSpPr txBox="1"/>
          <p:nvPr/>
        </p:nvSpPr>
        <p:spPr>
          <a:xfrm>
            <a:off x="4094416" y="4334387"/>
            <a:ext cx="3567739" cy="492412"/>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900"/>
              <a:buFont typeface="Arial"/>
              <a:buNone/>
            </a:pPr>
            <a:r>
              <a:rPr lang="it-IT" sz="2000" b="1" i="0" u="none" strike="noStrike" cap="none">
                <a:solidFill>
                  <a:srgbClr val="B2284B"/>
                </a:solidFill>
                <a:latin typeface="Roboto Slab"/>
                <a:ea typeface="Roboto Slab"/>
                <a:cs typeface="Roboto Slab"/>
                <a:sym typeface="Roboto Slab"/>
              </a:rPr>
              <a:t>E-mail Contact</a:t>
            </a:r>
            <a:endParaRPr sz="2000" b="0" i="0" u="none" strike="noStrike" cap="none">
              <a:solidFill>
                <a:srgbClr val="B2284B"/>
              </a:solidFill>
              <a:latin typeface="Roboto Slab"/>
              <a:ea typeface="Roboto Slab"/>
              <a:cs typeface="Roboto Slab"/>
              <a:sym typeface="Roboto Slab"/>
            </a:endParaRPr>
          </a:p>
        </p:txBody>
      </p:sp>
    </p:spTree>
    <p:extLst>
      <p:ext uri="{BB962C8B-B14F-4D97-AF65-F5344CB8AC3E}">
        <p14:creationId xmlns:p14="http://schemas.microsoft.com/office/powerpoint/2010/main" val="30861236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7" name="Google Shape;137;p8"/>
          <p:cNvSpPr txBox="1"/>
          <p:nvPr/>
        </p:nvSpPr>
        <p:spPr>
          <a:xfrm>
            <a:off x="722671" y="1714213"/>
            <a:ext cx="10746658" cy="2215961"/>
          </a:xfrm>
          <a:prstGeom prst="rect">
            <a:avLst/>
          </a:prstGeom>
          <a:noFill/>
          <a:ln>
            <a:noFill/>
          </a:ln>
        </p:spPr>
        <p:txBody>
          <a:bodyPr spcFirstLastPara="1" wrap="square" lIns="91425" tIns="91425" rIns="91425" bIns="91425" anchor="t" anchorCtr="0">
            <a:spAutoFit/>
          </a:bodyPr>
          <a:lstStyle/>
          <a:p>
            <a:pPr algn="ctr"/>
            <a:r>
              <a:rPr lang="it-IT" sz="4400" b="1">
                <a:solidFill>
                  <a:srgbClr val="B2284B"/>
                </a:solidFill>
                <a:latin typeface="Roboto Slab"/>
                <a:ea typeface="Roboto Slab"/>
                <a:cs typeface="Roboto Slab"/>
                <a:sym typeface="Roboto Slab"/>
              </a:rPr>
              <a:t>Thanks for </a:t>
            </a:r>
            <a:r>
              <a:rPr lang="it-IT" sz="4400" b="1" err="1">
                <a:solidFill>
                  <a:srgbClr val="B2284B"/>
                </a:solidFill>
                <a:latin typeface="Roboto Slab"/>
                <a:ea typeface="Roboto Slab"/>
                <a:cs typeface="Roboto Slab"/>
                <a:sym typeface="Roboto Slab"/>
              </a:rPr>
              <a:t>your</a:t>
            </a:r>
            <a:r>
              <a:rPr lang="it-IT" sz="4400" b="1">
                <a:solidFill>
                  <a:srgbClr val="B2284B"/>
                </a:solidFill>
                <a:latin typeface="Roboto Slab"/>
                <a:ea typeface="Roboto Slab"/>
                <a:cs typeface="Roboto Slab"/>
                <a:sym typeface="Roboto Slab"/>
              </a:rPr>
              <a:t> </a:t>
            </a:r>
            <a:r>
              <a:rPr lang="it-IT" sz="4400" b="1" err="1">
                <a:solidFill>
                  <a:srgbClr val="B2284B"/>
                </a:solidFill>
                <a:latin typeface="Roboto Slab"/>
                <a:ea typeface="Roboto Slab"/>
                <a:cs typeface="Roboto Slab"/>
                <a:sym typeface="Roboto Slab"/>
              </a:rPr>
              <a:t>attention</a:t>
            </a:r>
            <a:r>
              <a:rPr lang="it-IT" sz="4400" b="1">
                <a:solidFill>
                  <a:srgbClr val="B2284B"/>
                </a:solidFill>
                <a:latin typeface="Roboto Slab"/>
                <a:ea typeface="Roboto Slab"/>
                <a:cs typeface="Roboto Slab"/>
                <a:sym typeface="Roboto Slab"/>
              </a:rPr>
              <a:t> and…</a:t>
            </a:r>
          </a:p>
          <a:p>
            <a:pPr algn="ctr"/>
            <a:endParaRPr lang="it-IT" sz="4400" b="1">
              <a:solidFill>
                <a:srgbClr val="B2284B"/>
              </a:solidFill>
              <a:latin typeface="Roboto Slab"/>
              <a:ea typeface="Roboto Slab"/>
              <a:cs typeface="Roboto Slab"/>
            </a:endParaRPr>
          </a:p>
          <a:p>
            <a:pPr algn="ctr"/>
            <a:r>
              <a:rPr lang="it-IT" sz="4400" b="1" err="1">
                <a:solidFill>
                  <a:srgbClr val="B2284B"/>
                </a:solidFill>
                <a:latin typeface="Roboto Slab"/>
                <a:ea typeface="Roboto Slab"/>
                <a:cs typeface="Roboto Slab"/>
              </a:rPr>
              <a:t>Enjoy</a:t>
            </a:r>
            <a:r>
              <a:rPr lang="it-IT" sz="4400" b="1">
                <a:solidFill>
                  <a:srgbClr val="B2284B"/>
                </a:solidFill>
                <a:latin typeface="Roboto Slab"/>
                <a:ea typeface="Roboto Slab"/>
                <a:cs typeface="Roboto Slab"/>
              </a:rPr>
              <a:t> </a:t>
            </a:r>
            <a:r>
              <a:rPr lang="it-IT" sz="4400" b="1" err="1">
                <a:solidFill>
                  <a:srgbClr val="B2284B"/>
                </a:solidFill>
                <a:latin typeface="Roboto Slab"/>
                <a:ea typeface="Roboto Slab"/>
                <a:cs typeface="Roboto Slab"/>
              </a:rPr>
              <a:t>your</a:t>
            </a:r>
            <a:r>
              <a:rPr lang="it-IT" sz="4400" b="1">
                <a:solidFill>
                  <a:srgbClr val="B2284B"/>
                </a:solidFill>
                <a:latin typeface="Roboto Slab"/>
                <a:ea typeface="Roboto Slab"/>
                <a:cs typeface="Roboto Slab"/>
              </a:rPr>
              <a:t> </a:t>
            </a:r>
            <a:r>
              <a:rPr lang="it-IT" sz="4400" b="1" err="1">
                <a:solidFill>
                  <a:srgbClr val="B2284B"/>
                </a:solidFill>
                <a:latin typeface="Roboto Slab"/>
                <a:ea typeface="Roboto Slab"/>
                <a:cs typeface="Roboto Slab"/>
              </a:rPr>
              <a:t>mobility</a:t>
            </a:r>
            <a:r>
              <a:rPr lang="it-IT" sz="4400" b="1">
                <a:solidFill>
                  <a:srgbClr val="B2284B"/>
                </a:solidFill>
                <a:latin typeface="Roboto Slab"/>
                <a:ea typeface="Roboto Slab"/>
                <a:cs typeface="Roboto Slab"/>
              </a:rPr>
              <a:t> </a:t>
            </a:r>
            <a:r>
              <a:rPr lang="it-IT" sz="4400" b="1" err="1">
                <a:solidFill>
                  <a:srgbClr val="B2284B"/>
                </a:solidFill>
                <a:latin typeface="Roboto Slab"/>
                <a:ea typeface="Roboto Slab"/>
                <a:cs typeface="Roboto Slab"/>
              </a:rPr>
              <a:t>experience</a:t>
            </a:r>
            <a:r>
              <a:rPr lang="it-IT" sz="4400" b="1">
                <a:solidFill>
                  <a:srgbClr val="B2284B"/>
                </a:solidFill>
                <a:latin typeface="Roboto Slab"/>
                <a:ea typeface="Roboto Slab"/>
                <a:cs typeface="Roboto Slab"/>
              </a:rPr>
              <a:t>!</a:t>
            </a:r>
          </a:p>
        </p:txBody>
      </p:sp>
    </p:spTree>
    <p:extLst>
      <p:ext uri="{BB962C8B-B14F-4D97-AF65-F5344CB8AC3E}">
        <p14:creationId xmlns:p14="http://schemas.microsoft.com/office/powerpoint/2010/main" val="11724950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7" name="Google Shape;137;p8"/>
          <p:cNvSpPr txBox="1"/>
          <p:nvPr/>
        </p:nvSpPr>
        <p:spPr>
          <a:xfrm>
            <a:off x="722671" y="1730644"/>
            <a:ext cx="10746658" cy="861744"/>
          </a:xfrm>
          <a:prstGeom prst="rect">
            <a:avLst/>
          </a:prstGeom>
          <a:noFill/>
          <a:ln>
            <a:noFill/>
          </a:ln>
        </p:spPr>
        <p:txBody>
          <a:bodyPr spcFirstLastPara="1" wrap="square" lIns="91425" tIns="91425" rIns="91425" bIns="91425" anchor="t" anchorCtr="0">
            <a:spAutoFit/>
          </a:bodyPr>
          <a:lstStyle/>
          <a:p>
            <a:pPr marL="0" marR="0" lvl="0" indent="0" algn="ctr">
              <a:lnSpc>
                <a:spcPct val="100000"/>
              </a:lnSpc>
              <a:spcBef>
                <a:spcPts val="0"/>
              </a:spcBef>
              <a:spcAft>
                <a:spcPts val="0"/>
              </a:spcAft>
              <a:buNone/>
            </a:pPr>
            <a:r>
              <a:rPr lang="it-IT" sz="4400" b="1">
                <a:solidFill>
                  <a:srgbClr val="B2284B"/>
                </a:solidFill>
                <a:latin typeface="Roboto Slab"/>
                <a:ea typeface="Roboto Slab"/>
                <a:cs typeface="Roboto Slab"/>
                <a:sym typeface="Roboto Slab"/>
              </a:rPr>
              <a:t>Q&amp;A?</a:t>
            </a:r>
          </a:p>
        </p:txBody>
      </p:sp>
      <p:sp>
        <p:nvSpPr>
          <p:cNvPr id="2" name="Google Shape;137;p8">
            <a:extLst>
              <a:ext uri="{FF2B5EF4-FFF2-40B4-BE49-F238E27FC236}">
                <a16:creationId xmlns:a16="http://schemas.microsoft.com/office/drawing/2014/main" id="{EC83CD44-3A16-2C39-0043-40AE63E74962}"/>
              </a:ext>
            </a:extLst>
          </p:cNvPr>
          <p:cNvSpPr txBox="1"/>
          <p:nvPr/>
        </p:nvSpPr>
        <p:spPr>
          <a:xfrm>
            <a:off x="700899" y="3516928"/>
            <a:ext cx="10746658" cy="738633"/>
          </a:xfrm>
          <a:prstGeom prst="rect">
            <a:avLst/>
          </a:prstGeom>
          <a:noFill/>
          <a:ln>
            <a:noFill/>
          </a:ln>
        </p:spPr>
        <p:txBody>
          <a:bodyPr spcFirstLastPara="1" wrap="square" lIns="91425" tIns="91425" rIns="91425" bIns="91425" anchor="t" anchorCtr="0">
            <a:spAutoFit/>
          </a:bodyPr>
          <a:lstStyle/>
          <a:p>
            <a:pPr algn="ctr"/>
            <a:r>
              <a:rPr lang="it-IT" sz="3600" b="1">
                <a:solidFill>
                  <a:srgbClr val="B2284B"/>
                </a:solidFill>
                <a:latin typeface="Roboto Slab"/>
                <a:ea typeface="Roboto Slab"/>
                <a:cs typeface="Roboto Slab"/>
                <a:sym typeface="Roboto Slab"/>
              </a:rPr>
              <a:t>Check </a:t>
            </a:r>
            <a:r>
              <a:rPr lang="it-IT" sz="3600" b="1" err="1">
                <a:solidFill>
                  <a:srgbClr val="B2284B"/>
                </a:solidFill>
                <a:latin typeface="Roboto Slab"/>
                <a:ea typeface="Roboto Slab"/>
                <a:cs typeface="Roboto Slab"/>
                <a:sym typeface="Roboto Slab"/>
              </a:rPr>
              <a:t>also</a:t>
            </a:r>
            <a:r>
              <a:rPr lang="it-IT" sz="3600" b="1">
                <a:solidFill>
                  <a:srgbClr val="B2284B"/>
                </a:solidFill>
                <a:latin typeface="Roboto Slab"/>
                <a:ea typeface="Roboto Slab"/>
                <a:cs typeface="Roboto Slab"/>
                <a:sym typeface="Roboto Slab"/>
              </a:rPr>
              <a:t> </a:t>
            </a:r>
            <a:r>
              <a:rPr lang="it-IT" sz="3600" b="1" err="1">
                <a:solidFill>
                  <a:srgbClr val="B2284B"/>
                </a:solidFill>
                <a:latin typeface="Roboto Slab"/>
                <a:ea typeface="Roboto Slab"/>
                <a:cs typeface="Roboto Slab"/>
                <a:sym typeface="Roboto Slab"/>
              </a:rPr>
              <a:t>our</a:t>
            </a:r>
            <a:r>
              <a:rPr lang="it-IT" sz="3600" b="1">
                <a:solidFill>
                  <a:srgbClr val="B2284B"/>
                </a:solidFill>
                <a:latin typeface="Roboto Slab"/>
                <a:ea typeface="Roboto Slab"/>
                <a:cs typeface="Roboto Slab"/>
                <a:sym typeface="Roboto Slab"/>
              </a:rPr>
              <a:t> </a:t>
            </a:r>
            <a:r>
              <a:rPr lang="it-IT" sz="3600" b="1" err="1">
                <a:solidFill>
                  <a:srgbClr val="B2284B"/>
                </a:solidFill>
                <a:latin typeface="Roboto Slab"/>
                <a:ea typeface="Roboto Slab"/>
                <a:cs typeface="Roboto Slab"/>
                <a:sym typeface="Roboto Slab"/>
              </a:rPr>
              <a:t>FAQs</a:t>
            </a:r>
            <a:r>
              <a:rPr lang="it-IT" sz="3600" b="1">
                <a:solidFill>
                  <a:srgbClr val="B2284B"/>
                </a:solidFill>
                <a:latin typeface="Roboto Slab"/>
                <a:ea typeface="Roboto Slab"/>
                <a:cs typeface="Roboto Slab"/>
                <a:sym typeface="Roboto Slab"/>
              </a:rPr>
              <a:t> </a:t>
            </a:r>
            <a:r>
              <a:rPr lang="it-IT" sz="3600" b="1" err="1">
                <a:solidFill>
                  <a:srgbClr val="B2284B"/>
                </a:solidFill>
                <a:latin typeface="Roboto Slab"/>
                <a:ea typeface="Roboto Slab"/>
                <a:cs typeface="Roboto Slab"/>
                <a:sym typeface="Roboto Slab"/>
              </a:rPr>
              <a:t>section</a:t>
            </a:r>
            <a:r>
              <a:rPr lang="it-IT" sz="3600" b="1">
                <a:solidFill>
                  <a:srgbClr val="B2284B"/>
                </a:solidFill>
                <a:latin typeface="Roboto Slab"/>
                <a:ea typeface="Roboto Slab"/>
                <a:cs typeface="Roboto Slab"/>
                <a:sym typeface="Roboto Slab"/>
              </a:rPr>
              <a:t>!</a:t>
            </a:r>
          </a:p>
        </p:txBody>
      </p:sp>
    </p:spTree>
    <p:extLst>
      <p:ext uri="{BB962C8B-B14F-4D97-AF65-F5344CB8AC3E}">
        <p14:creationId xmlns:p14="http://schemas.microsoft.com/office/powerpoint/2010/main" val="10070957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9"/>
          <p:cNvSpPr txBox="1"/>
          <p:nvPr/>
        </p:nvSpPr>
        <p:spPr>
          <a:xfrm>
            <a:off x="609600" y="3313851"/>
            <a:ext cx="11408228" cy="2068228"/>
          </a:xfrm>
          <a:prstGeom prst="rect">
            <a:avLst/>
          </a:prstGeom>
          <a:noFill/>
          <a:ln>
            <a:noFill/>
          </a:ln>
        </p:spPr>
        <p:txBody>
          <a:bodyPr spcFirstLastPara="1" wrap="square" lIns="91425" tIns="91425" rIns="91425" bIns="91425" anchor="t" anchorCtr="0">
            <a:spAutoFit/>
          </a:bodyPr>
          <a:lstStyle/>
          <a:p>
            <a:pPr algn="ctr">
              <a:lnSpc>
                <a:spcPct val="90000"/>
              </a:lnSpc>
              <a:buSzPts val="2700"/>
            </a:pPr>
            <a:r>
              <a:rPr lang="it-IT" sz="3400">
                <a:solidFill>
                  <a:schemeClr val="dk1"/>
                </a:solidFill>
                <a:latin typeface="Roboto Slab"/>
                <a:ea typeface="Roboto Slab"/>
                <a:cs typeface="Roboto Slab"/>
                <a:sym typeface="Roboto Slab"/>
              </a:rPr>
              <a:t>The </a:t>
            </a:r>
            <a:r>
              <a:rPr lang="it-IT" sz="3400" b="1" i="0" u="none" strike="noStrike" cap="none">
                <a:solidFill>
                  <a:schemeClr val="dk1"/>
                </a:solidFill>
                <a:latin typeface="Roboto Slab"/>
                <a:ea typeface="Roboto Slab"/>
                <a:cs typeface="Roboto Slab"/>
                <a:sym typeface="Roboto Slab"/>
              </a:rPr>
              <a:t>Q&amp;A session </a:t>
            </a:r>
            <a:r>
              <a:rPr lang="it-IT" sz="3400" b="0" i="0" u="none" strike="noStrike" cap="none" err="1">
                <a:solidFill>
                  <a:schemeClr val="dk1"/>
                </a:solidFill>
                <a:latin typeface="Roboto Slab"/>
                <a:ea typeface="Roboto Slab"/>
                <a:cs typeface="Roboto Slab"/>
                <a:sym typeface="Roboto Slab"/>
              </a:rPr>
              <a:t>has</a:t>
            </a:r>
            <a:r>
              <a:rPr lang="it-IT" sz="3400" b="0" i="0" u="none" strike="noStrike" cap="none">
                <a:solidFill>
                  <a:schemeClr val="dk1"/>
                </a:solidFill>
                <a:latin typeface="Roboto Slab"/>
                <a:ea typeface="Roboto Slab"/>
                <a:cs typeface="Roboto Slab"/>
                <a:sym typeface="Roboto Slab"/>
              </a:rPr>
              <a:t> </a:t>
            </a:r>
            <a:r>
              <a:rPr lang="it-IT" sz="3400" b="0" i="0" u="none" strike="noStrike" cap="none" err="1">
                <a:solidFill>
                  <a:schemeClr val="dk1"/>
                </a:solidFill>
                <a:latin typeface="Roboto Slab"/>
                <a:ea typeface="Roboto Slab"/>
                <a:cs typeface="Roboto Slab"/>
                <a:sym typeface="Roboto Slab"/>
              </a:rPr>
              <a:t>been</a:t>
            </a:r>
            <a:r>
              <a:rPr lang="it-IT" sz="3400" b="0" i="0" u="none" strike="noStrike" cap="none">
                <a:solidFill>
                  <a:schemeClr val="dk1"/>
                </a:solidFill>
                <a:latin typeface="Roboto Slab"/>
                <a:ea typeface="Roboto Slab"/>
                <a:cs typeface="Roboto Slab"/>
                <a:sym typeface="Roboto Slab"/>
              </a:rPr>
              <a:t> </a:t>
            </a:r>
            <a:r>
              <a:rPr lang="it-IT" sz="3400" b="0" i="0" u="none" strike="noStrike" cap="none" err="1">
                <a:solidFill>
                  <a:schemeClr val="dk1"/>
                </a:solidFill>
                <a:latin typeface="Roboto Slab"/>
                <a:ea typeface="Roboto Slab"/>
                <a:cs typeface="Roboto Slab"/>
                <a:sym typeface="Roboto Slab"/>
              </a:rPr>
              <a:t>planned</a:t>
            </a:r>
            <a:r>
              <a:rPr lang="it-IT" sz="3400" b="0" i="0" u="none" strike="noStrike" cap="none">
                <a:solidFill>
                  <a:schemeClr val="dk1"/>
                </a:solidFill>
                <a:latin typeface="Roboto Slab"/>
                <a:ea typeface="Roboto Slab"/>
                <a:cs typeface="Roboto Slab"/>
                <a:sym typeface="Roboto Slab"/>
              </a:rPr>
              <a:t> </a:t>
            </a:r>
            <a:r>
              <a:rPr lang="it-IT" sz="3400" b="0" i="0" u="none" strike="noStrike" cap="none" err="1">
                <a:solidFill>
                  <a:schemeClr val="dk1"/>
                </a:solidFill>
                <a:latin typeface="Roboto Slab"/>
                <a:ea typeface="Roboto Slab"/>
                <a:cs typeface="Roboto Slab"/>
                <a:sym typeface="Roboto Slab"/>
              </a:rPr>
              <a:t>at</a:t>
            </a:r>
            <a:r>
              <a:rPr lang="it-IT" sz="3400" b="0" i="0" u="none" strike="noStrike" cap="none">
                <a:solidFill>
                  <a:schemeClr val="dk1"/>
                </a:solidFill>
                <a:latin typeface="Roboto Slab"/>
                <a:ea typeface="Roboto Slab"/>
                <a:cs typeface="Roboto Slab"/>
                <a:sym typeface="Roboto Slab"/>
              </a:rPr>
              <a:t> the end</a:t>
            </a:r>
            <a:r>
              <a:rPr lang="it-IT" sz="3400">
                <a:solidFill>
                  <a:schemeClr val="dk1"/>
                </a:solidFill>
                <a:latin typeface="Roboto Slab"/>
                <a:ea typeface="Roboto Slab"/>
                <a:cs typeface="Roboto Slab"/>
                <a:sym typeface="Roboto Slab"/>
              </a:rPr>
              <a:t>.</a:t>
            </a:r>
            <a:br>
              <a:rPr lang="it-IT" sz="3400">
                <a:solidFill>
                  <a:schemeClr val="dk1"/>
                </a:solidFill>
                <a:latin typeface="Roboto Slab"/>
                <a:ea typeface="Roboto Slab"/>
                <a:cs typeface="Roboto Slab"/>
                <a:sym typeface="Roboto Slab"/>
              </a:rPr>
            </a:br>
            <a:endParaRPr lang="it-IT" sz="3400" i="0" u="none" strike="noStrike" cap="none">
              <a:solidFill>
                <a:schemeClr val="dk1"/>
              </a:solidFill>
              <a:latin typeface="Roboto Slab"/>
              <a:ea typeface="Roboto Slab"/>
              <a:cs typeface="Roboto Slab"/>
            </a:endParaRPr>
          </a:p>
          <a:p>
            <a:pPr algn="ctr">
              <a:lnSpc>
                <a:spcPct val="90000"/>
              </a:lnSpc>
              <a:buSzPts val="2700"/>
            </a:pPr>
            <a:endParaRPr lang="it-IT" sz="3400" b="1">
              <a:solidFill>
                <a:schemeClr val="dk1"/>
              </a:solidFill>
              <a:latin typeface="Roboto Slab"/>
              <a:ea typeface="Roboto Slab"/>
              <a:cs typeface="Roboto Slab"/>
              <a:sym typeface="Roboto Slab"/>
            </a:endParaRPr>
          </a:p>
          <a:p>
            <a:pPr marL="0" marR="0" lvl="0" indent="0" algn="ctr">
              <a:lnSpc>
                <a:spcPct val="90000"/>
              </a:lnSpc>
              <a:spcBef>
                <a:spcPts val="0"/>
              </a:spcBef>
              <a:spcAft>
                <a:spcPts val="0"/>
              </a:spcAft>
              <a:buSzPts val="2700"/>
              <a:buFont typeface="Arial"/>
              <a:buNone/>
            </a:pPr>
            <a:r>
              <a:rPr lang="it-IT" sz="3400" b="1" i="0" u="none" strike="noStrike" cap="none" err="1">
                <a:solidFill>
                  <a:schemeClr val="dk1"/>
                </a:solidFill>
                <a:latin typeface="Roboto Slab"/>
                <a:ea typeface="Roboto Slab"/>
                <a:cs typeface="Roboto Slab"/>
                <a:sym typeface="Roboto Slab"/>
              </a:rPr>
              <a:t>Please</a:t>
            </a:r>
            <a:r>
              <a:rPr lang="it-IT" sz="3400" b="1">
                <a:solidFill>
                  <a:schemeClr val="dk1"/>
                </a:solidFill>
                <a:latin typeface="Roboto Slab"/>
                <a:ea typeface="Roboto Slab"/>
                <a:cs typeface="Roboto Slab"/>
                <a:sym typeface="Roboto Slab"/>
              </a:rPr>
              <a:t>,</a:t>
            </a:r>
            <a:r>
              <a:rPr lang="it-IT" sz="3400" b="1" i="0" u="none" strike="noStrike" cap="none">
                <a:solidFill>
                  <a:schemeClr val="dk1"/>
                </a:solidFill>
                <a:latin typeface="Roboto Slab"/>
                <a:ea typeface="Roboto Slab"/>
                <a:cs typeface="Roboto Slab"/>
                <a:sym typeface="Roboto Slab"/>
              </a:rPr>
              <a:t> take note of </a:t>
            </a:r>
            <a:r>
              <a:rPr lang="it-IT" sz="3400" b="1" err="1">
                <a:solidFill>
                  <a:schemeClr val="dk1"/>
                </a:solidFill>
                <a:latin typeface="Roboto Slab"/>
                <a:ea typeface="Roboto Slab"/>
                <a:cs typeface="Roboto Slab"/>
                <a:sym typeface="Roboto Slab"/>
              </a:rPr>
              <a:t>any</a:t>
            </a:r>
            <a:r>
              <a:rPr lang="it-IT" sz="3400" b="1" i="0" u="none" strike="noStrike" cap="none">
                <a:solidFill>
                  <a:schemeClr val="dk1"/>
                </a:solidFill>
                <a:latin typeface="Roboto Slab"/>
                <a:ea typeface="Roboto Slab"/>
                <a:cs typeface="Roboto Slab"/>
                <a:sym typeface="Roboto Slab"/>
              </a:rPr>
              <a:t> </a:t>
            </a:r>
            <a:r>
              <a:rPr lang="it-IT" sz="3400" b="1" i="0" u="none" strike="noStrike" cap="none" err="1">
                <a:solidFill>
                  <a:schemeClr val="dk1"/>
                </a:solidFill>
                <a:latin typeface="Roboto Slab"/>
                <a:ea typeface="Roboto Slab"/>
                <a:cs typeface="Roboto Slab"/>
                <a:sym typeface="Roboto Slab"/>
              </a:rPr>
              <a:t>questions</a:t>
            </a:r>
            <a:r>
              <a:rPr lang="it-IT" sz="3400" b="1" i="0" u="none" strike="noStrike" cap="none">
                <a:solidFill>
                  <a:schemeClr val="dk1"/>
                </a:solidFill>
                <a:latin typeface="Roboto Slab"/>
                <a:ea typeface="Roboto Slab"/>
                <a:cs typeface="Roboto Slab"/>
                <a:sym typeface="Roboto Slab"/>
              </a:rPr>
              <a:t> </a:t>
            </a:r>
            <a:r>
              <a:rPr lang="it-IT" sz="3400" b="1" i="0" u="none" strike="noStrike" cap="none" err="1">
                <a:solidFill>
                  <a:schemeClr val="dk1"/>
                </a:solidFill>
                <a:latin typeface="Roboto Slab"/>
                <a:ea typeface="Roboto Slab"/>
                <a:cs typeface="Roboto Slab"/>
                <a:sym typeface="Roboto Slab"/>
              </a:rPr>
              <a:t>you</a:t>
            </a:r>
            <a:r>
              <a:rPr lang="it-IT" sz="3400" b="1" i="0" u="none" strike="noStrike" cap="none">
                <a:solidFill>
                  <a:schemeClr val="dk1"/>
                </a:solidFill>
                <a:latin typeface="Roboto Slab"/>
                <a:ea typeface="Roboto Slab"/>
                <a:cs typeface="Roboto Slab"/>
                <a:sym typeface="Roboto Slab"/>
              </a:rPr>
              <a:t> </a:t>
            </a:r>
            <a:r>
              <a:rPr lang="it-IT" sz="3400" b="1" i="0" u="none" strike="noStrike" cap="none" err="1">
                <a:solidFill>
                  <a:schemeClr val="dk1"/>
                </a:solidFill>
                <a:latin typeface="Roboto Slab"/>
                <a:ea typeface="Roboto Slab"/>
                <a:cs typeface="Roboto Slab"/>
                <a:sym typeface="Roboto Slab"/>
              </a:rPr>
              <a:t>have</a:t>
            </a:r>
            <a:r>
              <a:rPr lang="it-IT" sz="3400" b="1" i="0" u="none" strike="noStrike" cap="none">
                <a:solidFill>
                  <a:schemeClr val="dk1"/>
                </a:solidFill>
                <a:latin typeface="Roboto Slab"/>
                <a:ea typeface="Roboto Slab"/>
                <a:cs typeface="Roboto Slab"/>
                <a:sym typeface="Roboto Slab"/>
              </a:rPr>
              <a:t> for </a:t>
            </a:r>
            <a:r>
              <a:rPr lang="it-IT" sz="3400" b="1" i="0" u="none" strike="noStrike" cap="none" err="1">
                <a:solidFill>
                  <a:schemeClr val="dk1"/>
                </a:solidFill>
                <a:latin typeface="Roboto Slab"/>
                <a:ea typeface="Roboto Slab"/>
                <a:cs typeface="Roboto Slab"/>
                <a:sym typeface="Roboto Slab"/>
              </a:rPr>
              <a:t>us</a:t>
            </a:r>
            <a:r>
              <a:rPr lang="it-IT" sz="3400" b="1" i="0" u="none" strike="noStrike" cap="none">
                <a:solidFill>
                  <a:schemeClr val="dk1"/>
                </a:solidFill>
                <a:latin typeface="Roboto Slab"/>
                <a:ea typeface="Roboto Slab"/>
                <a:cs typeface="Roboto Slab"/>
                <a:sym typeface="Roboto Slab"/>
              </a:rPr>
              <a:t>!</a:t>
            </a:r>
            <a:endParaRPr sz="3400" b="1" i="0" u="none" strike="noStrike" cap="none">
              <a:solidFill>
                <a:schemeClr val="dk1"/>
              </a:solidFill>
              <a:latin typeface="Roboto Slab"/>
              <a:ea typeface="Roboto Slab"/>
              <a:cs typeface="Roboto Slab"/>
            </a:endParaRPr>
          </a:p>
        </p:txBody>
      </p:sp>
      <p:pic>
        <p:nvPicPr>
          <p:cNvPr id="99" name="Google Shape;99;p9"/>
          <p:cNvPicPr preferRelativeResize="0"/>
          <p:nvPr/>
        </p:nvPicPr>
        <p:blipFill rotWithShape="1">
          <a:blip r:embed="rId3">
            <a:alphaModFix/>
          </a:blip>
          <a:srcRect/>
          <a:stretch/>
        </p:blipFill>
        <p:spPr>
          <a:xfrm>
            <a:off x="4890288" y="564395"/>
            <a:ext cx="2411424" cy="241145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65"/>
        <p:cNvGrpSpPr/>
        <p:nvPr/>
      </p:nvGrpSpPr>
      <p:grpSpPr>
        <a:xfrm>
          <a:off x="0" y="0"/>
          <a:ext cx="0" cy="0"/>
          <a:chOff x="0" y="0"/>
          <a:chExt cx="0" cy="0"/>
        </a:xfrm>
      </p:grpSpPr>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4"/>
          <p:cNvSpPr txBox="1"/>
          <p:nvPr/>
        </p:nvSpPr>
        <p:spPr>
          <a:xfrm>
            <a:off x="1056953" y="455082"/>
            <a:ext cx="10628700" cy="769401"/>
          </a:xfrm>
          <a:prstGeom prst="rect">
            <a:avLst/>
          </a:prstGeom>
          <a:noFill/>
          <a:ln>
            <a:noFill/>
          </a:ln>
        </p:spPr>
        <p:txBody>
          <a:bodyPr spcFirstLastPara="1" wrap="square" lIns="91425" tIns="45700" rIns="91425" bIns="45700" anchor="t" anchorCtr="0">
            <a:spAutoFit/>
          </a:bodyPr>
          <a:lstStyle/>
          <a:p>
            <a:pPr algn="ctr">
              <a:buSzPts val="3600"/>
            </a:pPr>
            <a:r>
              <a:rPr lang="en-US" sz="4400" b="1" i="0" u="none" strike="noStrike" cap="none">
                <a:solidFill>
                  <a:srgbClr val="B2284B"/>
                </a:solidFill>
                <a:latin typeface="Roboto Slab"/>
                <a:ea typeface="Roboto Slab"/>
                <a:cs typeface="Roboto Slab"/>
                <a:sym typeface="Roboto Slab"/>
              </a:rPr>
              <a:t>WHAT’S ON </a:t>
            </a:r>
            <a:r>
              <a:rPr lang="en-US" sz="4400" b="1">
                <a:solidFill>
                  <a:srgbClr val="B2284B"/>
                </a:solidFill>
                <a:latin typeface="Roboto Slab"/>
                <a:ea typeface="Roboto Slab"/>
                <a:cs typeface="Roboto Slab"/>
                <a:sym typeface="Roboto Slab"/>
              </a:rPr>
              <a:t>THE AGENDA</a:t>
            </a:r>
            <a:r>
              <a:rPr lang="en-US" sz="4400" b="1" i="0" u="none" strike="noStrike" cap="none">
                <a:solidFill>
                  <a:srgbClr val="B2284B"/>
                </a:solidFill>
                <a:latin typeface="Roboto Slab"/>
                <a:ea typeface="Roboto Slab"/>
                <a:cs typeface="Roboto Slab"/>
                <a:sym typeface="Roboto Slab"/>
              </a:rPr>
              <a:t> TODAY…</a:t>
            </a:r>
          </a:p>
        </p:txBody>
      </p:sp>
      <p:sp>
        <p:nvSpPr>
          <p:cNvPr id="106" name="Google Shape;106;p14"/>
          <p:cNvSpPr txBox="1"/>
          <p:nvPr/>
        </p:nvSpPr>
        <p:spPr>
          <a:xfrm>
            <a:off x="963531" y="1623626"/>
            <a:ext cx="4965290" cy="3554779"/>
          </a:xfrm>
          <a:prstGeom prst="rect">
            <a:avLst/>
          </a:prstGeom>
          <a:noFill/>
          <a:ln>
            <a:noFill/>
          </a:ln>
        </p:spPr>
        <p:txBody>
          <a:bodyPr spcFirstLastPara="1" wrap="square" lIns="91425" tIns="45700" rIns="91425" bIns="45700" anchor="t" anchorCtr="0">
            <a:spAutoFit/>
          </a:bodyPr>
          <a:lstStyle/>
          <a:p>
            <a:pPr marL="349250" indent="-342900">
              <a:lnSpc>
                <a:spcPct val="150000"/>
              </a:lnSpc>
              <a:buClr>
                <a:schemeClr val="dk1"/>
              </a:buClr>
              <a:buSzPts val="2300"/>
              <a:buFont typeface="Noto Sans Symbols"/>
              <a:buChar char="❖"/>
            </a:pPr>
            <a:r>
              <a:rPr lang="it-IT" sz="3000" err="1">
                <a:solidFill>
                  <a:schemeClr val="dk1"/>
                </a:solidFill>
                <a:latin typeface="Roboto Slab"/>
                <a:ea typeface="Roboto Slab"/>
                <a:cs typeface="Roboto Slab"/>
                <a:sym typeface="Roboto Slab"/>
              </a:rPr>
              <a:t>Allocation</a:t>
            </a:r>
            <a:r>
              <a:rPr lang="it-IT" sz="3000">
                <a:solidFill>
                  <a:schemeClr val="dk1"/>
                </a:solidFill>
                <a:latin typeface="Roboto Slab"/>
                <a:ea typeface="Roboto Slab"/>
                <a:cs typeface="Roboto Slab"/>
                <a:sym typeface="Roboto Slab"/>
              </a:rPr>
              <a:t> </a:t>
            </a:r>
            <a:r>
              <a:rPr lang="it-IT" sz="3000" err="1">
                <a:solidFill>
                  <a:schemeClr val="dk1"/>
                </a:solidFill>
                <a:latin typeface="Roboto Slab"/>
                <a:ea typeface="Roboto Slab"/>
                <a:cs typeface="Roboto Slab"/>
                <a:sym typeface="Roboto Slab"/>
              </a:rPr>
              <a:t>acceptance</a:t>
            </a:r>
            <a:endParaRPr lang="it-IT" sz="3000" b="0" i="0" u="none" strike="noStrike" cap="none" err="1">
              <a:solidFill>
                <a:schemeClr val="dk1"/>
              </a:solidFill>
              <a:latin typeface="Roboto Slab"/>
              <a:ea typeface="Roboto Slab"/>
              <a:cs typeface="Roboto Slab"/>
            </a:endParaRPr>
          </a:p>
          <a:p>
            <a:pPr marL="349250" indent="-342900">
              <a:lnSpc>
                <a:spcPct val="150000"/>
              </a:lnSpc>
              <a:buClr>
                <a:schemeClr val="dk1"/>
              </a:buClr>
              <a:buSzPts val="2300"/>
              <a:buFont typeface="Noto Sans Symbols"/>
              <a:buChar char="❖"/>
            </a:pPr>
            <a:r>
              <a:rPr lang="it-IT" sz="3000">
                <a:solidFill>
                  <a:schemeClr val="dk1"/>
                </a:solidFill>
                <a:latin typeface="Roboto Slab"/>
                <a:ea typeface="Roboto Slab"/>
                <a:cs typeface="Roboto Slab"/>
              </a:rPr>
              <a:t>Checking entry rules</a:t>
            </a:r>
            <a:endParaRPr lang="it-IT" sz="3000">
              <a:solidFill>
                <a:schemeClr val="dk1"/>
              </a:solidFill>
              <a:latin typeface="Roboto Slab"/>
              <a:ea typeface="Roboto Slab"/>
              <a:cs typeface="Roboto Slab"/>
              <a:sym typeface="Roboto Slab"/>
            </a:endParaRPr>
          </a:p>
          <a:p>
            <a:pPr marL="349250" marR="0" lvl="0" indent="-342900" algn="l" rtl="0">
              <a:lnSpc>
                <a:spcPct val="150000"/>
              </a:lnSpc>
              <a:spcBef>
                <a:spcPts val="0"/>
              </a:spcBef>
              <a:spcAft>
                <a:spcPts val="0"/>
              </a:spcAft>
              <a:buClr>
                <a:schemeClr val="dk1"/>
              </a:buClr>
              <a:buSzPts val="2300"/>
              <a:buFont typeface="Noto Sans Symbols"/>
              <a:buChar char="❖"/>
            </a:pPr>
            <a:r>
              <a:rPr lang="it-IT" sz="3000">
                <a:solidFill>
                  <a:schemeClr val="dk1"/>
                </a:solidFill>
                <a:latin typeface="Roboto Slab"/>
                <a:ea typeface="Roboto Slab"/>
                <a:cs typeface="Roboto Slab"/>
                <a:sym typeface="Roboto Slab"/>
              </a:rPr>
              <a:t>Learning Agreement</a:t>
            </a:r>
            <a:endParaRPr lang="it-IT" sz="3000">
              <a:solidFill>
                <a:schemeClr val="dk1"/>
              </a:solidFill>
              <a:latin typeface="Roboto Slab"/>
              <a:ea typeface="Roboto Slab"/>
              <a:cs typeface="Roboto Slab"/>
            </a:endParaRPr>
          </a:p>
          <a:p>
            <a:pPr marL="349250" marR="0" lvl="0" indent="-342900" algn="l" rtl="0">
              <a:lnSpc>
                <a:spcPct val="150000"/>
              </a:lnSpc>
              <a:spcBef>
                <a:spcPts val="0"/>
              </a:spcBef>
              <a:spcAft>
                <a:spcPts val="0"/>
              </a:spcAft>
              <a:buClr>
                <a:schemeClr val="dk1"/>
              </a:buClr>
              <a:buSzPts val="2300"/>
              <a:buFont typeface="Noto Sans Symbols"/>
              <a:buChar char="❖"/>
            </a:pPr>
            <a:r>
              <a:rPr lang="it-IT" sz="3000" b="0" i="0" u="none" strike="noStrike" cap="none">
                <a:solidFill>
                  <a:schemeClr val="dk1"/>
                </a:solidFill>
                <a:latin typeface="Roboto Slab"/>
                <a:ea typeface="Roboto Slab"/>
                <a:cs typeface="Roboto Slab"/>
                <a:sym typeface="Roboto Slab"/>
              </a:rPr>
              <a:t>International Mobility </a:t>
            </a:r>
            <a:r>
              <a:rPr lang="it-IT" sz="3000" b="0" i="0" u="none" strike="noStrike" cap="none" err="1">
                <a:solidFill>
                  <a:schemeClr val="dk1"/>
                </a:solidFill>
                <a:latin typeface="Roboto Slab"/>
                <a:ea typeface="Roboto Slab"/>
                <a:cs typeface="Roboto Slab"/>
                <a:sym typeface="Roboto Slab"/>
              </a:rPr>
              <a:t>Delegates</a:t>
            </a:r>
            <a:endParaRPr lang="it-IT" sz="3000" b="0" i="0" u="none" strike="noStrike" cap="none">
              <a:solidFill>
                <a:schemeClr val="dk1"/>
              </a:solidFill>
              <a:latin typeface="Roboto Slab"/>
              <a:ea typeface="Roboto Slab"/>
              <a:cs typeface="Roboto Slab"/>
              <a:sym typeface="Roboto Slab"/>
            </a:endParaRPr>
          </a:p>
        </p:txBody>
      </p:sp>
      <p:sp>
        <p:nvSpPr>
          <p:cNvPr id="2" name="CasellaDiTesto 1">
            <a:extLst>
              <a:ext uri="{FF2B5EF4-FFF2-40B4-BE49-F238E27FC236}">
                <a16:creationId xmlns:a16="http://schemas.microsoft.com/office/drawing/2014/main" id="{DF5F2FFA-FB2F-D3D5-D1BE-AED688326429}"/>
              </a:ext>
            </a:extLst>
          </p:cNvPr>
          <p:cNvSpPr txBox="1"/>
          <p:nvPr/>
        </p:nvSpPr>
        <p:spPr>
          <a:xfrm>
            <a:off x="6371303" y="1623626"/>
            <a:ext cx="5407772" cy="5554021"/>
          </a:xfrm>
          <a:prstGeom prst="rect">
            <a:avLst/>
          </a:prstGeom>
          <a:noFill/>
        </p:spPr>
        <p:txBody>
          <a:bodyPr wrap="square" lIns="91440" tIns="45720" rIns="91440" bIns="45720" rtlCol="0" anchor="t">
            <a:spAutoFit/>
          </a:bodyPr>
          <a:lstStyle/>
          <a:p>
            <a:pPr marL="349250" indent="-342900">
              <a:lnSpc>
                <a:spcPct val="150000"/>
              </a:lnSpc>
              <a:buClr>
                <a:schemeClr val="dk1"/>
              </a:buClr>
              <a:buSzPts val="2300"/>
              <a:buFont typeface="Noto Sans Symbols"/>
              <a:buChar char="❖"/>
            </a:pPr>
            <a:r>
              <a:rPr lang="it-IT" sz="3000">
                <a:solidFill>
                  <a:schemeClr val="dk1"/>
                </a:solidFill>
                <a:latin typeface="Roboto Slab"/>
                <a:ea typeface="Roboto Slab"/>
                <a:cs typeface="Roboto Slab"/>
              </a:rPr>
              <a:t>OLS Test</a:t>
            </a:r>
          </a:p>
          <a:p>
            <a:pPr marL="349250" indent="-342900">
              <a:lnSpc>
                <a:spcPct val="150000"/>
              </a:lnSpc>
              <a:buClr>
                <a:schemeClr val="dk1"/>
              </a:buClr>
              <a:buSzPts val="2300"/>
              <a:buFont typeface="Noto Sans Symbols"/>
              <a:buChar char="❖"/>
            </a:pPr>
            <a:r>
              <a:rPr lang="it-IT" sz="3000" err="1">
                <a:solidFill>
                  <a:schemeClr val="dk1"/>
                </a:solidFill>
                <a:latin typeface="Roboto Slab"/>
                <a:ea typeface="Roboto Slab"/>
                <a:cs typeface="Roboto Slab"/>
              </a:rPr>
              <a:t>Mobility</a:t>
            </a:r>
            <a:r>
              <a:rPr lang="it-IT" sz="3000">
                <a:solidFill>
                  <a:schemeClr val="dk1"/>
                </a:solidFill>
                <a:latin typeface="Roboto Slab"/>
                <a:ea typeface="Roboto Slab"/>
                <a:cs typeface="Roboto Slab"/>
              </a:rPr>
              <a:t> Agreement</a:t>
            </a:r>
          </a:p>
          <a:p>
            <a:pPr marL="349250" indent="-342900">
              <a:lnSpc>
                <a:spcPct val="150000"/>
              </a:lnSpc>
              <a:buClr>
                <a:schemeClr val="dk1"/>
              </a:buClr>
              <a:buSzPts val="2300"/>
              <a:buFont typeface="Noto Sans Symbols"/>
              <a:buChar char="❖"/>
            </a:pPr>
            <a:r>
              <a:rPr lang="it-IT" sz="3000">
                <a:solidFill>
                  <a:schemeClr val="dk1"/>
                </a:solidFill>
                <a:latin typeface="Roboto Slab"/>
                <a:ea typeface="Roboto Slab"/>
              </a:rPr>
              <a:t>Financial </a:t>
            </a:r>
            <a:r>
              <a:rPr lang="it-IT" sz="3000" err="1">
                <a:solidFill>
                  <a:schemeClr val="dk1"/>
                </a:solidFill>
                <a:latin typeface="Roboto Slab"/>
                <a:ea typeface="Roboto Slab"/>
              </a:rPr>
              <a:t>contributions</a:t>
            </a:r>
            <a:endParaRPr lang="it-IT" sz="3000" err="1">
              <a:solidFill>
                <a:schemeClr val="dk1"/>
              </a:solidFill>
              <a:latin typeface="Roboto Slab"/>
              <a:ea typeface="Roboto Slab"/>
              <a:cs typeface="Roboto Slab"/>
            </a:endParaRPr>
          </a:p>
          <a:p>
            <a:pPr marL="349250" indent="-342900">
              <a:lnSpc>
                <a:spcPct val="150000"/>
              </a:lnSpc>
              <a:buClr>
                <a:schemeClr val="dk1"/>
              </a:buClr>
              <a:buSzPts val="2300"/>
              <a:buFont typeface="Noto Sans Symbols"/>
              <a:buChar char="❖"/>
            </a:pPr>
            <a:r>
              <a:rPr lang="it-IT" sz="3000" err="1">
                <a:solidFill>
                  <a:schemeClr val="dk1"/>
                </a:solidFill>
                <a:latin typeface="Roboto Slab"/>
                <a:ea typeface="Roboto Slab"/>
              </a:rPr>
              <a:t>During</a:t>
            </a:r>
            <a:r>
              <a:rPr lang="it-IT" sz="3000">
                <a:solidFill>
                  <a:schemeClr val="dk1"/>
                </a:solidFill>
                <a:latin typeface="Roboto Slab"/>
                <a:ea typeface="Roboto Slab"/>
              </a:rPr>
              <a:t> and after the </a:t>
            </a:r>
            <a:r>
              <a:rPr lang="it-IT" sz="3000" err="1">
                <a:solidFill>
                  <a:schemeClr val="dk1"/>
                </a:solidFill>
                <a:latin typeface="Roboto Slab"/>
                <a:ea typeface="Roboto Slab"/>
              </a:rPr>
              <a:t>mobility</a:t>
            </a:r>
            <a:r>
              <a:rPr lang="it-IT" sz="3000">
                <a:solidFill>
                  <a:schemeClr val="dk1"/>
                </a:solidFill>
                <a:latin typeface="Roboto Slab"/>
                <a:ea typeface="Roboto Slab"/>
              </a:rPr>
              <a:t> (</a:t>
            </a:r>
            <a:r>
              <a:rPr lang="it-IT" sz="3000" err="1">
                <a:solidFill>
                  <a:schemeClr val="dk1"/>
                </a:solidFill>
                <a:latin typeface="Roboto Slab"/>
                <a:ea typeface="Roboto Slab"/>
              </a:rPr>
              <a:t>documents</a:t>
            </a:r>
            <a:r>
              <a:rPr lang="it-IT" sz="3000">
                <a:solidFill>
                  <a:schemeClr val="dk1"/>
                </a:solidFill>
                <a:latin typeface="Roboto Slab"/>
                <a:ea typeface="Roboto Slab"/>
              </a:rPr>
              <a:t> and deadlines)</a:t>
            </a:r>
            <a:endParaRPr lang="it-IT" sz="3000" b="0" i="0" u="none" strike="noStrike" cap="none">
              <a:solidFill>
                <a:schemeClr val="dk1"/>
              </a:solidFill>
              <a:latin typeface="Roboto Slab"/>
              <a:ea typeface="Roboto Slab"/>
            </a:endParaRPr>
          </a:p>
          <a:p>
            <a:pPr marL="6350" marR="0" lvl="0" algn="l" rtl="0">
              <a:lnSpc>
                <a:spcPct val="150000"/>
              </a:lnSpc>
              <a:spcBef>
                <a:spcPts val="0"/>
              </a:spcBef>
              <a:spcAft>
                <a:spcPts val="0"/>
              </a:spcAft>
              <a:buClr>
                <a:schemeClr val="dk1"/>
              </a:buClr>
              <a:buSzPts val="2300"/>
            </a:pPr>
            <a:endParaRPr lang="it-IT" sz="3000">
              <a:latin typeface="Roboto Slab"/>
              <a:ea typeface="Roboto Slab"/>
              <a:cs typeface="Roboto Slab"/>
            </a:endParaRPr>
          </a:p>
          <a:p>
            <a:pPr marL="349250" indent="-342900">
              <a:lnSpc>
                <a:spcPct val="150000"/>
              </a:lnSpc>
              <a:buClr>
                <a:schemeClr val="dk1"/>
              </a:buClr>
              <a:buSzPts val="2300"/>
              <a:buFont typeface="Noto Sans Symbols"/>
              <a:buChar char="❖"/>
            </a:pPr>
            <a:endParaRPr lang="it-IT" sz="3000">
              <a:latin typeface="Roboto Slab"/>
            </a:endParaRPr>
          </a:p>
        </p:txBody>
      </p:sp>
    </p:spTree>
    <p:extLst>
      <p:ext uri="{BB962C8B-B14F-4D97-AF65-F5344CB8AC3E}">
        <p14:creationId xmlns:p14="http://schemas.microsoft.com/office/powerpoint/2010/main" val="42035923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ottotitolo 4">
            <a:extLst>
              <a:ext uri="{FF2B5EF4-FFF2-40B4-BE49-F238E27FC236}">
                <a16:creationId xmlns:a16="http://schemas.microsoft.com/office/drawing/2014/main" id="{154FE721-6FDF-EDB2-4B20-C92A840E7958}"/>
              </a:ext>
            </a:extLst>
          </p:cNvPr>
          <p:cNvSpPr>
            <a:spLocks noGrp="1"/>
          </p:cNvSpPr>
          <p:nvPr>
            <p:ph type="subTitle" idx="1"/>
          </p:nvPr>
        </p:nvSpPr>
        <p:spPr>
          <a:xfrm>
            <a:off x="1524000" y="1497935"/>
            <a:ext cx="10186147" cy="4887248"/>
          </a:xfrm>
        </p:spPr>
        <p:txBody>
          <a:bodyPr>
            <a:normAutofit fontScale="92500" lnSpcReduction="20000"/>
          </a:bodyPr>
          <a:lstStyle/>
          <a:p>
            <a:r>
              <a:rPr lang="it-IT" sz="3200" b="1" err="1">
                <a:latin typeface="Roboto Slab"/>
                <a:ea typeface="Roboto Slab"/>
                <a:cs typeface="Roboto Slab"/>
              </a:rPr>
              <a:t>Remember</a:t>
            </a:r>
            <a:r>
              <a:rPr lang="it-IT" sz="3200" b="1">
                <a:latin typeface="Roboto Slab"/>
                <a:ea typeface="Roboto Slab"/>
                <a:cs typeface="Roboto Slab"/>
              </a:rPr>
              <a:t> to </a:t>
            </a:r>
            <a:r>
              <a:rPr lang="it-IT" sz="3200" b="1" err="1">
                <a:latin typeface="Roboto Slab"/>
                <a:ea typeface="Roboto Slab"/>
                <a:cs typeface="Roboto Slab"/>
              </a:rPr>
              <a:t>accept</a:t>
            </a:r>
            <a:r>
              <a:rPr lang="it-IT" sz="3200" b="1">
                <a:latin typeface="Roboto Slab"/>
                <a:ea typeface="Roboto Slab"/>
                <a:cs typeface="Roboto Slab"/>
              </a:rPr>
              <a:t> </a:t>
            </a:r>
            <a:r>
              <a:rPr lang="it-IT" sz="3200" b="1" err="1">
                <a:latin typeface="Roboto Slab"/>
                <a:ea typeface="Roboto Slab"/>
                <a:cs typeface="Roboto Slab"/>
              </a:rPr>
              <a:t>your</a:t>
            </a:r>
            <a:r>
              <a:rPr lang="it-IT" sz="3200" b="1">
                <a:latin typeface="Roboto Slab"/>
                <a:ea typeface="Roboto Slab"/>
                <a:cs typeface="Roboto Slab"/>
              </a:rPr>
              <a:t> </a:t>
            </a:r>
            <a:r>
              <a:rPr lang="it-IT" sz="3200" b="1" err="1">
                <a:latin typeface="Roboto Slab"/>
                <a:ea typeface="Roboto Slab"/>
                <a:cs typeface="Roboto Slab"/>
              </a:rPr>
              <a:t>allocation</a:t>
            </a:r>
            <a:r>
              <a:rPr lang="it-IT" sz="3200" b="1">
                <a:latin typeface="Roboto Slab"/>
                <a:ea typeface="Roboto Slab"/>
                <a:cs typeface="Roboto Slab"/>
              </a:rPr>
              <a:t>!</a:t>
            </a:r>
          </a:p>
          <a:p>
            <a:endParaRPr lang="it-IT" sz="3200">
              <a:latin typeface="Roboto Slab" pitchFamily="2" charset="0"/>
              <a:ea typeface="Roboto Slab" pitchFamily="2" charset="0"/>
              <a:cs typeface="Roboto Slab" pitchFamily="2" charset="0"/>
            </a:endParaRPr>
          </a:p>
          <a:p>
            <a:r>
              <a:rPr lang="it-IT" sz="3200">
                <a:latin typeface="Roboto Slab"/>
                <a:ea typeface="Roboto Slab"/>
                <a:cs typeface="Roboto Slab"/>
              </a:rPr>
              <a:t>Follow the </a:t>
            </a:r>
            <a:r>
              <a:rPr lang="it-IT" sz="3200" err="1">
                <a:latin typeface="Roboto Slab"/>
                <a:ea typeface="Roboto Slab"/>
                <a:cs typeface="Roboto Slab"/>
              </a:rPr>
              <a:t>instructions</a:t>
            </a:r>
            <a:r>
              <a:rPr lang="it-IT" sz="3200">
                <a:latin typeface="Roboto Slab"/>
                <a:ea typeface="Roboto Slab"/>
                <a:cs typeface="Roboto Slab"/>
              </a:rPr>
              <a:t> </a:t>
            </a:r>
            <a:r>
              <a:rPr lang="it-IT" sz="3200" err="1">
                <a:latin typeface="Roboto Slab"/>
                <a:ea typeface="Roboto Slab"/>
                <a:cs typeface="Roboto Slab"/>
              </a:rPr>
              <a:t>received</a:t>
            </a:r>
            <a:r>
              <a:rPr lang="it-IT" sz="3200">
                <a:latin typeface="Roboto Slab"/>
                <a:ea typeface="Roboto Slab"/>
                <a:cs typeface="Roboto Slab"/>
              </a:rPr>
              <a:t> via email.</a:t>
            </a:r>
          </a:p>
          <a:p>
            <a:endParaRPr lang="it-IT" sz="3200">
              <a:latin typeface="Roboto Slab" pitchFamily="2" charset="0"/>
              <a:ea typeface="Roboto Slab" pitchFamily="2" charset="0"/>
              <a:cs typeface="Roboto Slab" pitchFamily="2" charset="0"/>
            </a:endParaRPr>
          </a:p>
          <a:p>
            <a:endParaRPr lang="it-IT" sz="3200">
              <a:latin typeface="Roboto Slab" pitchFamily="2" charset="0"/>
              <a:ea typeface="Roboto Slab" pitchFamily="2" charset="0"/>
              <a:cs typeface="Roboto Slab" pitchFamily="2" charset="0"/>
            </a:endParaRPr>
          </a:p>
          <a:p>
            <a:endParaRPr lang="it-IT" sz="3200">
              <a:solidFill>
                <a:srgbClr val="000000"/>
              </a:solidFill>
              <a:latin typeface="Roboto Slab" pitchFamily="2" charset="0"/>
              <a:ea typeface="Roboto Slab" pitchFamily="2" charset="0"/>
              <a:cs typeface="Roboto Slab" pitchFamily="2" charset="0"/>
            </a:endParaRPr>
          </a:p>
          <a:p>
            <a:endParaRPr lang="it-IT" sz="3200">
              <a:solidFill>
                <a:srgbClr val="000000"/>
              </a:solidFill>
              <a:latin typeface="Roboto Slab" pitchFamily="2" charset="0"/>
              <a:ea typeface="Roboto Slab" pitchFamily="2" charset="0"/>
              <a:cs typeface="Roboto Slab" pitchFamily="2" charset="0"/>
            </a:endParaRPr>
          </a:p>
          <a:p>
            <a:endParaRPr lang="it-IT" sz="3200">
              <a:solidFill>
                <a:srgbClr val="000000"/>
              </a:solidFill>
              <a:latin typeface="Roboto Slab" pitchFamily="2" charset="0"/>
              <a:ea typeface="Roboto Slab" pitchFamily="2" charset="0"/>
              <a:cs typeface="Roboto Slab" pitchFamily="2" charset="0"/>
            </a:endParaRPr>
          </a:p>
          <a:p>
            <a:endParaRPr lang="it-IT" sz="3200">
              <a:solidFill>
                <a:srgbClr val="000000"/>
              </a:solidFill>
              <a:latin typeface="Roboto Slab" pitchFamily="2" charset="0"/>
              <a:ea typeface="Roboto Slab" pitchFamily="2" charset="0"/>
              <a:cs typeface="Roboto Slab" pitchFamily="2" charset="0"/>
            </a:endParaRPr>
          </a:p>
          <a:p>
            <a:r>
              <a:rPr lang="it-IT" sz="3200" b="1">
                <a:solidFill>
                  <a:srgbClr val="C00000"/>
                </a:solidFill>
                <a:latin typeface="Roboto Slab"/>
                <a:ea typeface="Roboto Slab"/>
                <a:cs typeface="Roboto Slab"/>
              </a:rPr>
              <a:t>Deadline</a:t>
            </a:r>
            <a:r>
              <a:rPr lang="it-IT" sz="3200">
                <a:latin typeface="Roboto Slab"/>
                <a:ea typeface="Roboto Slab"/>
                <a:cs typeface="Roboto Slab"/>
              </a:rPr>
              <a:t>: </a:t>
            </a:r>
            <a:r>
              <a:rPr lang="it-IT" sz="3200" err="1">
                <a:latin typeface="Roboto Slab"/>
                <a:ea typeface="Roboto Slab"/>
                <a:cs typeface="Roboto Slab"/>
              </a:rPr>
              <a:t>Friday</a:t>
            </a:r>
            <a:r>
              <a:rPr lang="it-IT" sz="3200">
                <a:latin typeface="Roboto Slab"/>
                <a:ea typeface="Roboto Slab"/>
                <a:cs typeface="Roboto Slab"/>
              </a:rPr>
              <a:t>, June 21 </a:t>
            </a:r>
            <a:r>
              <a:rPr lang="it-IT" sz="3200" err="1">
                <a:latin typeface="Roboto Slab"/>
                <a:ea typeface="Roboto Slab"/>
                <a:cs typeface="Roboto Slab"/>
              </a:rPr>
              <a:t>at</a:t>
            </a:r>
            <a:r>
              <a:rPr lang="it-IT" sz="3200">
                <a:latin typeface="Roboto Slab"/>
                <a:ea typeface="Roboto Slab"/>
                <a:cs typeface="Roboto Slab"/>
              </a:rPr>
              <a:t> 1 PM</a:t>
            </a:r>
          </a:p>
        </p:txBody>
      </p:sp>
      <p:sp>
        <p:nvSpPr>
          <p:cNvPr id="4" name="Google Shape;105;p14">
            <a:extLst>
              <a:ext uri="{FF2B5EF4-FFF2-40B4-BE49-F238E27FC236}">
                <a16:creationId xmlns:a16="http://schemas.microsoft.com/office/drawing/2014/main" id="{7890807D-B725-A685-029F-52120814C1D7}"/>
              </a:ext>
            </a:extLst>
          </p:cNvPr>
          <p:cNvSpPr txBox="1"/>
          <p:nvPr/>
        </p:nvSpPr>
        <p:spPr>
          <a:xfrm>
            <a:off x="1056953" y="455082"/>
            <a:ext cx="10628700" cy="769401"/>
          </a:xfrm>
          <a:prstGeom prst="rect">
            <a:avLst/>
          </a:prstGeom>
          <a:noFill/>
          <a:ln>
            <a:noFill/>
          </a:ln>
        </p:spPr>
        <p:txBody>
          <a:bodyPr spcFirstLastPara="1" wrap="square" lIns="91425" tIns="45700" rIns="91425" bIns="45700" anchor="t" anchorCtr="0">
            <a:spAutoFit/>
          </a:bodyPr>
          <a:lstStyle/>
          <a:p>
            <a:pPr algn="ctr"/>
            <a:r>
              <a:rPr lang="en-US" sz="4400" b="1">
                <a:solidFill>
                  <a:srgbClr val="B2284B"/>
                </a:solidFill>
                <a:latin typeface="Roboto Slab"/>
                <a:ea typeface="Roboto Slab"/>
                <a:cs typeface="Roboto Slab"/>
                <a:sym typeface="Roboto Slab"/>
              </a:rPr>
              <a:t>ALLOCATION</a:t>
            </a:r>
            <a:endParaRPr lang="it-IT"/>
          </a:p>
        </p:txBody>
      </p:sp>
      <p:pic>
        <p:nvPicPr>
          <p:cNvPr id="3" name="Immagine 2" descr="Immagine che contiene testo, Carattere, schermata&#10;&#10;Descrizione generata automaticamente">
            <a:extLst>
              <a:ext uri="{FF2B5EF4-FFF2-40B4-BE49-F238E27FC236}">
                <a16:creationId xmlns:a16="http://schemas.microsoft.com/office/drawing/2014/main" id="{55436AA6-5C8F-3684-28BC-0E98CAF87EDE}"/>
              </a:ext>
            </a:extLst>
          </p:cNvPr>
          <p:cNvPicPr>
            <a:picLocks noChangeAspect="1"/>
          </p:cNvPicPr>
          <p:nvPr/>
        </p:nvPicPr>
        <p:blipFill>
          <a:blip r:embed="rId2"/>
          <a:stretch>
            <a:fillRect/>
          </a:stretch>
        </p:blipFill>
        <p:spPr>
          <a:xfrm>
            <a:off x="1333500" y="3158164"/>
            <a:ext cx="10387853" cy="1729496"/>
          </a:xfrm>
          <a:prstGeom prst="rect">
            <a:avLst/>
          </a:prstGeom>
        </p:spPr>
      </p:pic>
    </p:spTree>
    <p:extLst>
      <p:ext uri="{BB962C8B-B14F-4D97-AF65-F5344CB8AC3E}">
        <p14:creationId xmlns:p14="http://schemas.microsoft.com/office/powerpoint/2010/main" val="33947069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7">
            <a:extLst>
              <a:ext uri="{FF2B5EF4-FFF2-40B4-BE49-F238E27FC236}">
                <a16:creationId xmlns:a16="http://schemas.microsoft.com/office/drawing/2014/main" id="{300A18F4-72D8-7AFF-4308-ACE6BABAD2E9}"/>
              </a:ext>
            </a:extLst>
          </p:cNvPr>
          <p:cNvSpPr txBox="1"/>
          <p:nvPr/>
        </p:nvSpPr>
        <p:spPr>
          <a:xfrm>
            <a:off x="1122426" y="2817989"/>
            <a:ext cx="4947254" cy="4154984"/>
          </a:xfrm>
          <a:prstGeom prst="rect">
            <a:avLst/>
          </a:prstGeom>
          <a:noFill/>
        </p:spPr>
        <p:txBody>
          <a:bodyPr wrap="square" lIns="91440" tIns="45720" rIns="91440" bIns="45720" rtlCol="0" anchor="t">
            <a:spAutoFit/>
          </a:bodyPr>
          <a:lstStyle/>
          <a:p>
            <a:r>
              <a:rPr lang="it-IT" sz="2400" b="1" err="1">
                <a:latin typeface="Roboto Slab"/>
                <a:ea typeface="Roboto Slab"/>
                <a:cs typeface="Roboto Slab"/>
              </a:rPr>
              <a:t>You</a:t>
            </a:r>
            <a:r>
              <a:rPr lang="it-IT" sz="2400" b="1">
                <a:latin typeface="Roboto Slab"/>
                <a:ea typeface="Roboto Slab"/>
                <a:cs typeface="Roboto Slab"/>
              </a:rPr>
              <a:t> can </a:t>
            </a:r>
            <a:r>
              <a:rPr lang="it-IT" sz="2400" b="1" err="1">
                <a:latin typeface="Roboto Slab"/>
                <a:ea typeface="Roboto Slab"/>
                <a:cs typeface="Roboto Slab"/>
              </a:rPr>
              <a:t>rely</a:t>
            </a:r>
            <a:r>
              <a:rPr lang="it-IT" sz="2400" b="1">
                <a:latin typeface="Roboto Slab"/>
                <a:ea typeface="Roboto Slab"/>
                <a:cs typeface="Roboto Slab"/>
              </a:rPr>
              <a:t> on:</a:t>
            </a:r>
          </a:p>
          <a:p>
            <a:endParaRPr lang="it-IT" sz="2400">
              <a:latin typeface="Roboto Slab"/>
              <a:ea typeface="Roboto Slab"/>
              <a:cs typeface="Roboto Slab"/>
            </a:endParaRPr>
          </a:p>
          <a:p>
            <a:pPr marL="285750" indent="-285750">
              <a:buFont typeface="Arial" panose="020B0604020202020204" pitchFamily="34" charset="0"/>
              <a:buChar char="•"/>
            </a:pPr>
            <a:r>
              <a:rPr lang="it-IT" sz="2400">
                <a:latin typeface="Roboto Slab"/>
                <a:ea typeface="Roboto Slab"/>
                <a:cs typeface="Roboto Slab"/>
              </a:rPr>
              <a:t>Host Country </a:t>
            </a:r>
            <a:r>
              <a:rPr lang="it-IT" sz="2400" err="1">
                <a:latin typeface="Roboto Slab"/>
                <a:ea typeface="Roboto Slab"/>
                <a:cs typeface="Roboto Slab"/>
              </a:rPr>
              <a:t>Embassy</a:t>
            </a:r>
            <a:endParaRPr lang="it-IT" sz="2400">
              <a:latin typeface="Roboto Slab"/>
              <a:ea typeface="Roboto Slab"/>
              <a:cs typeface="Roboto Slab"/>
            </a:endParaRPr>
          </a:p>
          <a:p>
            <a:pPr marL="285750" indent="-285750">
              <a:buFont typeface="Arial" panose="020B0604020202020204" pitchFamily="34" charset="0"/>
              <a:buChar char="•"/>
            </a:pPr>
            <a:r>
              <a:rPr lang="it-IT" sz="2400">
                <a:latin typeface="Roboto Slab"/>
                <a:ea typeface="Roboto Slab"/>
                <a:cs typeface="Roboto Slab"/>
              </a:rPr>
              <a:t>Host Institution </a:t>
            </a:r>
            <a:r>
              <a:rPr lang="it-IT" sz="2400" err="1">
                <a:latin typeface="Roboto Slab"/>
                <a:ea typeface="Roboto Slab"/>
                <a:cs typeface="Roboto Slab"/>
              </a:rPr>
              <a:t>instructions</a:t>
            </a:r>
          </a:p>
          <a:p>
            <a:pPr marL="285750" indent="-285750">
              <a:buFont typeface="Arial" panose="020B0604020202020204" pitchFamily="34" charset="0"/>
              <a:buChar char="•"/>
            </a:pPr>
            <a:r>
              <a:rPr lang="it-IT" sz="2400">
                <a:latin typeface="Roboto Slab"/>
                <a:ea typeface="Roboto Slab"/>
                <a:cs typeface="Roboto Slab"/>
                <a:hlinkClick r:id="rId2"/>
              </a:rPr>
              <a:t>https://www.esteri.it/it/</a:t>
            </a:r>
            <a:endParaRPr lang="it-IT" sz="2400">
              <a:latin typeface="Roboto Slab"/>
              <a:ea typeface="Roboto Slab"/>
              <a:cs typeface="Roboto Slab"/>
            </a:endParaRPr>
          </a:p>
          <a:p>
            <a:pPr marL="285750" indent="-285750">
              <a:buFont typeface="Arial" panose="020B0604020202020204" pitchFamily="34" charset="0"/>
              <a:buChar char="•"/>
            </a:pPr>
            <a:r>
              <a:rPr lang="it-IT" sz="2400">
                <a:latin typeface="Roboto Slab"/>
                <a:ea typeface="Roboto Slab"/>
                <a:cs typeface="Roboto Slab"/>
                <a:hlinkClick r:id="rId3"/>
              </a:rPr>
              <a:t>https://www.viaggiaresicuri.it/home</a:t>
            </a:r>
            <a:endParaRPr lang="it-IT" sz="2400">
              <a:latin typeface="Roboto Slab"/>
              <a:ea typeface="Roboto Slab"/>
              <a:cs typeface="Roboto Slab"/>
            </a:endParaRPr>
          </a:p>
          <a:p>
            <a:endParaRPr lang="it-IT" sz="2400">
              <a:latin typeface="Roboto Slab"/>
              <a:ea typeface="Roboto Slab"/>
              <a:cs typeface="Roboto Slab"/>
            </a:endParaRPr>
          </a:p>
          <a:p>
            <a:endParaRPr lang="it-IT" sz="2400">
              <a:latin typeface="Roboto Slab"/>
              <a:ea typeface="Roboto Slab"/>
              <a:cs typeface="Roboto Slab"/>
            </a:endParaRPr>
          </a:p>
          <a:p>
            <a:endParaRPr lang="it-IT" sz="2400">
              <a:latin typeface="Roboto Slab"/>
              <a:ea typeface="Roboto Slab"/>
              <a:cs typeface="Roboto Slab"/>
            </a:endParaRPr>
          </a:p>
          <a:p>
            <a:endParaRPr lang="it-IT" sz="2400">
              <a:latin typeface="Roboto Slab"/>
              <a:ea typeface="Roboto Slab"/>
              <a:cs typeface="Roboto Slab"/>
            </a:endParaRPr>
          </a:p>
        </p:txBody>
      </p:sp>
      <p:sp>
        <p:nvSpPr>
          <p:cNvPr id="10" name="CasellaDiTesto 9">
            <a:extLst>
              <a:ext uri="{FF2B5EF4-FFF2-40B4-BE49-F238E27FC236}">
                <a16:creationId xmlns:a16="http://schemas.microsoft.com/office/drawing/2014/main" id="{401778CA-B51A-5D9A-7291-D5986CE3F6C6}"/>
              </a:ext>
            </a:extLst>
          </p:cNvPr>
          <p:cNvSpPr txBox="1"/>
          <p:nvPr/>
        </p:nvSpPr>
        <p:spPr>
          <a:xfrm>
            <a:off x="535214" y="1502243"/>
            <a:ext cx="11856412" cy="1200329"/>
          </a:xfrm>
          <a:prstGeom prst="rect">
            <a:avLst/>
          </a:prstGeom>
          <a:noFill/>
        </p:spPr>
        <p:txBody>
          <a:bodyPr wrap="square" lIns="91440" tIns="45720" rIns="91440" bIns="45720" rtlCol="0" anchor="t">
            <a:spAutoFit/>
          </a:bodyPr>
          <a:lstStyle/>
          <a:p>
            <a:pPr algn="ctr"/>
            <a:r>
              <a:rPr lang="en-US" sz="2400" b="0" i="0">
                <a:solidFill>
                  <a:srgbClr val="212121"/>
                </a:solidFill>
                <a:effectLst/>
                <a:highlight>
                  <a:srgbClr val="FFFFFF"/>
                </a:highlight>
                <a:latin typeface="Roboto Slab"/>
                <a:ea typeface="Roboto Slab"/>
                <a:cs typeface="Roboto Slab"/>
              </a:rPr>
              <a:t>Inform yourself about entry rules and healthcare assistance</a:t>
            </a:r>
            <a:endParaRPr lang="it-IT" sz="2400">
              <a:latin typeface="Roboto Slab"/>
              <a:ea typeface="Roboto Slab"/>
              <a:cs typeface="Roboto Slab"/>
            </a:endParaRPr>
          </a:p>
          <a:p>
            <a:pPr algn="ctr"/>
            <a:r>
              <a:rPr lang="en-US" sz="2400">
                <a:solidFill>
                  <a:srgbClr val="212121"/>
                </a:solidFill>
                <a:highlight>
                  <a:srgbClr val="FFFFFF"/>
                </a:highlight>
                <a:latin typeface="Roboto Slab"/>
                <a:ea typeface="Roboto Slab"/>
                <a:cs typeface="Roboto Slab"/>
              </a:rPr>
              <a:t> </a:t>
            </a:r>
            <a:r>
              <a:rPr lang="en-US" sz="2400" b="0" i="0">
                <a:solidFill>
                  <a:srgbClr val="212121"/>
                </a:solidFill>
                <a:effectLst/>
                <a:highlight>
                  <a:srgbClr val="FFFFFF"/>
                </a:highlight>
                <a:latin typeface="Roboto Slab"/>
                <a:ea typeface="Roboto Slab"/>
                <a:cs typeface="Roboto Slab"/>
              </a:rPr>
              <a:t>in the host country.</a:t>
            </a:r>
            <a:endParaRPr lang="it-IT" sz="2400">
              <a:latin typeface="Roboto Slab"/>
              <a:ea typeface="Roboto Slab"/>
              <a:cs typeface="Roboto Slab"/>
            </a:endParaRPr>
          </a:p>
          <a:p>
            <a:endParaRPr lang="it-IT" sz="2400">
              <a:latin typeface="Roboto Slab"/>
              <a:ea typeface="Roboto Slab"/>
              <a:cs typeface="Roboto Slab"/>
            </a:endParaRPr>
          </a:p>
        </p:txBody>
      </p:sp>
      <p:sp>
        <p:nvSpPr>
          <p:cNvPr id="15" name="CasellaDiTesto 14">
            <a:extLst>
              <a:ext uri="{FF2B5EF4-FFF2-40B4-BE49-F238E27FC236}">
                <a16:creationId xmlns:a16="http://schemas.microsoft.com/office/drawing/2014/main" id="{E9569540-ED1A-3ABF-D5D3-C79EBDDCFE78}"/>
              </a:ext>
            </a:extLst>
          </p:cNvPr>
          <p:cNvSpPr txBox="1"/>
          <p:nvPr/>
        </p:nvSpPr>
        <p:spPr>
          <a:xfrm>
            <a:off x="6620256" y="2821016"/>
            <a:ext cx="5199549" cy="2677656"/>
          </a:xfrm>
          <a:prstGeom prst="rect">
            <a:avLst/>
          </a:prstGeom>
          <a:noFill/>
        </p:spPr>
        <p:txBody>
          <a:bodyPr wrap="square" lIns="91440" tIns="45720" rIns="91440" bIns="45720" rtlCol="0" anchor="t">
            <a:spAutoFit/>
          </a:bodyPr>
          <a:lstStyle/>
          <a:p>
            <a:r>
              <a:rPr lang="it-IT" sz="2400" b="1" err="1">
                <a:latin typeface="Roboto Slab"/>
                <a:ea typeface="Roboto Slab"/>
                <a:cs typeface="Roboto Slab"/>
              </a:rPr>
              <a:t>What</a:t>
            </a:r>
            <a:r>
              <a:rPr lang="it-IT" sz="2400" b="1">
                <a:latin typeface="Roboto Slab"/>
                <a:ea typeface="Roboto Slab"/>
                <a:cs typeface="Roboto Slab"/>
              </a:rPr>
              <a:t> </a:t>
            </a:r>
            <a:r>
              <a:rPr lang="it-IT" sz="2400" b="1" err="1">
                <a:latin typeface="Roboto Slab"/>
                <a:ea typeface="Roboto Slab"/>
                <a:cs typeface="Roboto Slab"/>
              </a:rPr>
              <a:t>UniPV</a:t>
            </a:r>
            <a:r>
              <a:rPr lang="it-IT" sz="2400" b="1">
                <a:latin typeface="Roboto Slab"/>
                <a:ea typeface="Roboto Slab"/>
                <a:cs typeface="Roboto Slab"/>
              </a:rPr>
              <a:t> can </a:t>
            </a:r>
            <a:r>
              <a:rPr lang="it-IT" sz="2400" b="1" err="1">
                <a:latin typeface="Roboto Slab"/>
                <a:ea typeface="Roboto Slab"/>
                <a:cs typeface="Roboto Slab"/>
              </a:rPr>
              <a:t>provide</a:t>
            </a:r>
            <a:r>
              <a:rPr lang="it-IT" sz="2400" b="1">
                <a:latin typeface="Roboto Slab"/>
                <a:ea typeface="Roboto Slab"/>
                <a:cs typeface="Roboto Slab"/>
              </a:rPr>
              <a:t>:</a:t>
            </a:r>
          </a:p>
          <a:p>
            <a:endParaRPr lang="it-IT" sz="2400">
              <a:latin typeface="Roboto Slab"/>
              <a:ea typeface="Roboto Slab"/>
              <a:cs typeface="Roboto Slab"/>
            </a:endParaRPr>
          </a:p>
          <a:p>
            <a:pPr marL="285750" indent="-285750">
              <a:buFont typeface="Arial" panose="020B0604020202020204" pitchFamily="34" charset="0"/>
              <a:buChar char="•"/>
            </a:pPr>
            <a:r>
              <a:rPr lang="it-IT" sz="2400">
                <a:latin typeface="Roboto Slab"/>
                <a:ea typeface="Roboto Slab"/>
                <a:cs typeface="Roboto Slab"/>
              </a:rPr>
              <a:t>Certificate of </a:t>
            </a:r>
            <a:r>
              <a:rPr lang="it-IT" sz="2400" err="1">
                <a:latin typeface="Roboto Slab"/>
                <a:ea typeface="Roboto Slab"/>
                <a:cs typeface="Roboto Slab"/>
              </a:rPr>
              <a:t>Assignment</a:t>
            </a:r>
            <a:endParaRPr lang="it-IT" sz="2400">
              <a:latin typeface="Roboto Slab"/>
              <a:ea typeface="Roboto Slab"/>
              <a:cs typeface="Roboto Slab"/>
            </a:endParaRPr>
          </a:p>
          <a:p>
            <a:pPr marL="285750" indent="-285750">
              <a:buFont typeface="Arial" panose="020B0604020202020204" pitchFamily="34" charset="0"/>
              <a:buChar char="•"/>
            </a:pPr>
            <a:r>
              <a:rPr lang="it-IT" sz="2400" err="1">
                <a:latin typeface="Roboto Slab"/>
                <a:ea typeface="Roboto Slab"/>
                <a:cs typeface="Roboto Slab"/>
              </a:rPr>
              <a:t>Unipv</a:t>
            </a:r>
            <a:r>
              <a:rPr lang="it-IT" sz="2400">
                <a:latin typeface="Roboto Slab"/>
                <a:ea typeface="Roboto Slab"/>
                <a:cs typeface="Roboto Slab"/>
              </a:rPr>
              <a:t> insurance policies (</a:t>
            </a:r>
            <a:r>
              <a:rPr lang="it-IT" sz="2400" err="1">
                <a:latin typeface="Roboto Slab"/>
                <a:ea typeface="Roboto Slab"/>
                <a:cs typeface="Roboto Slab"/>
              </a:rPr>
              <a:t>Accident</a:t>
            </a:r>
            <a:r>
              <a:rPr lang="it-IT" sz="2400">
                <a:latin typeface="Roboto Slab"/>
                <a:ea typeface="Roboto Slab"/>
                <a:cs typeface="Roboto Slab"/>
              </a:rPr>
              <a:t>, </a:t>
            </a:r>
            <a:r>
              <a:rPr lang="it-IT" sz="2400" err="1">
                <a:latin typeface="Roboto Slab"/>
                <a:ea typeface="Roboto Slab"/>
                <a:cs typeface="Roboto Slab"/>
              </a:rPr>
              <a:t>Civil</a:t>
            </a:r>
            <a:r>
              <a:rPr lang="it-IT" sz="2400">
                <a:latin typeface="Roboto Slab"/>
                <a:ea typeface="Roboto Slab"/>
                <a:cs typeface="Roboto Slab"/>
              </a:rPr>
              <a:t> Liability)</a:t>
            </a:r>
            <a:br>
              <a:rPr lang="it-IT" sz="2400">
                <a:latin typeface="Roboto Slab"/>
                <a:ea typeface="Roboto Slab"/>
                <a:cs typeface="Roboto Slab"/>
              </a:rPr>
            </a:br>
            <a:r>
              <a:rPr lang="it-IT" sz="2400" b="1">
                <a:latin typeface="Roboto Slab"/>
                <a:ea typeface="Roboto Slab"/>
                <a:cs typeface="Roboto Slab"/>
              </a:rPr>
              <a:t>NO HEALTH INSURANCE!!</a:t>
            </a:r>
          </a:p>
          <a:p>
            <a:endParaRPr lang="it-IT" sz="2400">
              <a:latin typeface="Roboto Slab"/>
              <a:ea typeface="Roboto Slab"/>
              <a:cs typeface="Roboto Slab"/>
            </a:endParaRPr>
          </a:p>
        </p:txBody>
      </p:sp>
      <p:sp>
        <p:nvSpPr>
          <p:cNvPr id="4" name="Google Shape;105;p14">
            <a:extLst>
              <a:ext uri="{FF2B5EF4-FFF2-40B4-BE49-F238E27FC236}">
                <a16:creationId xmlns:a16="http://schemas.microsoft.com/office/drawing/2014/main" id="{3A044C89-1701-A2F4-E1E6-B4FFD5FBBC55}"/>
              </a:ext>
            </a:extLst>
          </p:cNvPr>
          <p:cNvSpPr txBox="1"/>
          <p:nvPr/>
        </p:nvSpPr>
        <p:spPr>
          <a:xfrm>
            <a:off x="781650" y="455082"/>
            <a:ext cx="10628700" cy="769401"/>
          </a:xfrm>
          <a:prstGeom prst="rect">
            <a:avLst/>
          </a:prstGeom>
          <a:noFill/>
          <a:ln>
            <a:noFill/>
          </a:ln>
        </p:spPr>
        <p:txBody>
          <a:bodyPr spcFirstLastPara="1" wrap="square" lIns="91425" tIns="45700" rIns="91425" bIns="45700" anchor="t" anchorCtr="0">
            <a:spAutoFit/>
          </a:bodyPr>
          <a:lstStyle/>
          <a:p>
            <a:pPr algn="ctr"/>
            <a:r>
              <a:rPr lang="it-IT" sz="4400" b="1">
                <a:solidFill>
                  <a:srgbClr val="B2284B"/>
                </a:solidFill>
                <a:latin typeface="Roboto Slab"/>
                <a:ea typeface="Roboto Slab"/>
                <a:cs typeface="Roboto Slab"/>
                <a:sym typeface="Roboto Slab"/>
              </a:rPr>
              <a:t>VISA and ENTRY RULES</a:t>
            </a:r>
            <a:endParaRPr lang="it-IT">
              <a:latin typeface="Roboto Slab"/>
              <a:ea typeface="Roboto Slab"/>
              <a:cs typeface="Roboto Slab"/>
            </a:endParaRPr>
          </a:p>
        </p:txBody>
      </p:sp>
    </p:spTree>
    <p:extLst>
      <p:ext uri="{BB962C8B-B14F-4D97-AF65-F5344CB8AC3E}">
        <p14:creationId xmlns:p14="http://schemas.microsoft.com/office/powerpoint/2010/main" val="19722170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magine 13">
            <a:extLst>
              <a:ext uri="{FF2B5EF4-FFF2-40B4-BE49-F238E27FC236}">
                <a16:creationId xmlns:a16="http://schemas.microsoft.com/office/drawing/2014/main" id="{E8D97971-6141-FD58-BEDC-764C635253A7}"/>
              </a:ext>
            </a:extLst>
          </p:cNvPr>
          <p:cNvPicPr>
            <a:picLocks noChangeAspect="1"/>
          </p:cNvPicPr>
          <p:nvPr/>
        </p:nvPicPr>
        <p:blipFill>
          <a:blip r:embed="rId2"/>
          <a:stretch>
            <a:fillRect/>
          </a:stretch>
        </p:blipFill>
        <p:spPr>
          <a:xfrm>
            <a:off x="4406166" y="3181624"/>
            <a:ext cx="9418216" cy="3676598"/>
          </a:xfrm>
          <a:prstGeom prst="rect">
            <a:avLst/>
          </a:prstGeom>
        </p:spPr>
      </p:pic>
      <p:sp>
        <p:nvSpPr>
          <p:cNvPr id="4" name="Google Shape;105;p14">
            <a:extLst>
              <a:ext uri="{FF2B5EF4-FFF2-40B4-BE49-F238E27FC236}">
                <a16:creationId xmlns:a16="http://schemas.microsoft.com/office/drawing/2014/main" id="{3C865968-76AF-4B98-5052-8571310A630A}"/>
              </a:ext>
            </a:extLst>
          </p:cNvPr>
          <p:cNvSpPr txBox="1"/>
          <p:nvPr/>
        </p:nvSpPr>
        <p:spPr>
          <a:xfrm>
            <a:off x="781650" y="455082"/>
            <a:ext cx="10628700" cy="769401"/>
          </a:xfrm>
          <a:prstGeom prst="rect">
            <a:avLst/>
          </a:prstGeom>
          <a:noFill/>
          <a:ln>
            <a:noFill/>
          </a:ln>
        </p:spPr>
        <p:txBody>
          <a:bodyPr spcFirstLastPara="1" wrap="square" lIns="91425" tIns="45700" rIns="91425" bIns="45700" anchor="t" anchorCtr="0">
            <a:spAutoFit/>
          </a:bodyPr>
          <a:lstStyle/>
          <a:p>
            <a:pPr algn="ctr"/>
            <a:r>
              <a:rPr lang="it-IT" sz="4400" b="1">
                <a:solidFill>
                  <a:srgbClr val="B2284B"/>
                </a:solidFill>
                <a:latin typeface="Roboto Slab"/>
                <a:ea typeface="Roboto Slab"/>
                <a:cs typeface="Roboto Slab"/>
                <a:sym typeface="Roboto Slab"/>
              </a:rPr>
              <a:t>RESIDENCE PERMIT</a:t>
            </a:r>
            <a:endParaRPr lang="it-IT"/>
          </a:p>
        </p:txBody>
      </p:sp>
      <p:sp>
        <p:nvSpPr>
          <p:cNvPr id="5" name="CasellaDiTesto 10">
            <a:extLst>
              <a:ext uri="{FF2B5EF4-FFF2-40B4-BE49-F238E27FC236}">
                <a16:creationId xmlns:a16="http://schemas.microsoft.com/office/drawing/2014/main" id="{7E6F21EC-F751-09F5-8B10-BA6DE9EC54BE}"/>
              </a:ext>
            </a:extLst>
          </p:cNvPr>
          <p:cNvSpPr txBox="1"/>
          <p:nvPr/>
        </p:nvSpPr>
        <p:spPr>
          <a:xfrm>
            <a:off x="458755" y="1349896"/>
            <a:ext cx="10867281" cy="1886799"/>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50000"/>
              </a:lnSpc>
            </a:pPr>
            <a:r>
              <a:rPr lang="en-US" sz="2000" i="0">
                <a:effectLst/>
                <a:highlight>
                  <a:srgbClr val="FFFFFF"/>
                </a:highlight>
                <a:latin typeface="Roboto Slab"/>
                <a:ea typeface="Roboto Slab"/>
                <a:cs typeface="Roboto Slab"/>
              </a:rPr>
              <a:t>If you are in Italy with a </a:t>
            </a:r>
            <a:r>
              <a:rPr lang="en-US" sz="2000" i="0">
                <a:solidFill>
                  <a:srgbClr val="C00000"/>
                </a:solidFill>
                <a:effectLst/>
                <a:highlight>
                  <a:srgbClr val="FFFFFF"/>
                </a:highlight>
                <a:latin typeface="Roboto Slab"/>
                <a:ea typeface="Roboto Slab"/>
                <a:cs typeface="Roboto Slab"/>
              </a:rPr>
              <a:t>residence permit</a:t>
            </a:r>
            <a:r>
              <a:rPr lang="en-US" sz="2000" i="0">
                <a:effectLst/>
                <a:highlight>
                  <a:srgbClr val="FFFFFF"/>
                </a:highlight>
                <a:latin typeface="Roboto Slab"/>
                <a:ea typeface="Roboto Slab"/>
                <a:cs typeface="Roboto Slab"/>
              </a:rPr>
              <a:t>, make sure </a:t>
            </a:r>
            <a:r>
              <a:rPr lang="en-US" sz="2000">
                <a:highlight>
                  <a:srgbClr val="FFFFFF"/>
                </a:highlight>
                <a:latin typeface="Roboto Slab"/>
                <a:ea typeface="Roboto Slab"/>
                <a:cs typeface="Roboto Slab"/>
              </a:rPr>
              <a:t>it remains</a:t>
            </a:r>
            <a:r>
              <a:rPr lang="en-US" sz="2000" i="0">
                <a:effectLst/>
                <a:highlight>
                  <a:srgbClr val="FFFFFF"/>
                </a:highlight>
                <a:latin typeface="Roboto Slab"/>
                <a:ea typeface="Roboto Slab"/>
                <a:cs typeface="Roboto Slab"/>
              </a:rPr>
              <a:t> valid for the entire period of mobility abroad. If you need to renew it, take action immediately in preparation for your Erasmus program departure. If you need assistance, contact the dedicated GOPA office: </a:t>
            </a:r>
            <a:r>
              <a:rPr lang="en-US" sz="2000" i="0" u="sng">
                <a:solidFill>
                  <a:srgbClr val="0000FF"/>
                </a:solidFill>
                <a:effectLst/>
                <a:highlight>
                  <a:srgbClr val="FFFFFF"/>
                </a:highlight>
                <a:latin typeface="Roboto Slab"/>
                <a:ea typeface="Roboto Slab"/>
                <a:cs typeface="Roboto Slab"/>
                <a:hlinkClick r:id="rId3"/>
              </a:rPr>
              <a:t>HelpDesk Permit of Stay</a:t>
            </a:r>
            <a:endParaRPr lang="en-US" sz="2000" i="0">
              <a:effectLst/>
              <a:highlight>
                <a:srgbClr val="FFFFFF"/>
              </a:highlight>
              <a:latin typeface="Roboto Slab"/>
              <a:ea typeface="Roboto Slab"/>
              <a:cs typeface="Roboto Slab"/>
            </a:endParaRPr>
          </a:p>
        </p:txBody>
      </p:sp>
      <p:sp>
        <p:nvSpPr>
          <p:cNvPr id="6" name="CasellaDiTesto 11">
            <a:extLst>
              <a:ext uri="{FF2B5EF4-FFF2-40B4-BE49-F238E27FC236}">
                <a16:creationId xmlns:a16="http://schemas.microsoft.com/office/drawing/2014/main" id="{0817619E-D190-7343-3E2B-BD58CE16D8FA}"/>
              </a:ext>
            </a:extLst>
          </p:cNvPr>
          <p:cNvSpPr txBox="1"/>
          <p:nvPr/>
        </p:nvSpPr>
        <p:spPr>
          <a:xfrm>
            <a:off x="464233" y="3433586"/>
            <a:ext cx="4266780" cy="2347502"/>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50000"/>
              </a:lnSpc>
            </a:pPr>
            <a:r>
              <a:rPr lang="it-IT" sz="2000" b="1">
                <a:solidFill>
                  <a:srgbClr val="B2284B"/>
                </a:solidFill>
                <a:latin typeface="Roboto Slab"/>
                <a:ea typeface="Roboto Slab"/>
                <a:cs typeface="Roboto Slab"/>
              </a:rPr>
              <a:t>Start the </a:t>
            </a:r>
            <a:r>
              <a:rPr lang="it-IT" sz="2000" b="1" err="1">
                <a:solidFill>
                  <a:srgbClr val="B2284B"/>
                </a:solidFill>
                <a:latin typeface="Roboto Slab"/>
                <a:ea typeface="Roboto Slab"/>
                <a:cs typeface="Roboto Slab"/>
              </a:rPr>
              <a:t>renewal</a:t>
            </a:r>
            <a:r>
              <a:rPr lang="it-IT" sz="2000" b="1">
                <a:solidFill>
                  <a:srgbClr val="B2284B"/>
                </a:solidFill>
                <a:latin typeface="Roboto Slab"/>
                <a:ea typeface="Roboto Slab"/>
                <a:cs typeface="Roboto Slab"/>
              </a:rPr>
              <a:t> </a:t>
            </a:r>
            <a:r>
              <a:rPr lang="it-IT" sz="2000" b="1" err="1">
                <a:solidFill>
                  <a:srgbClr val="B2284B"/>
                </a:solidFill>
                <a:latin typeface="Roboto Slab"/>
                <a:ea typeface="Roboto Slab"/>
                <a:cs typeface="Roboto Slab"/>
              </a:rPr>
              <a:t>process</a:t>
            </a:r>
            <a:r>
              <a:rPr lang="it-IT" sz="2000" b="1">
                <a:solidFill>
                  <a:srgbClr val="B2284B"/>
                </a:solidFill>
                <a:latin typeface="Roboto Slab"/>
                <a:ea typeface="Roboto Slab"/>
                <a:cs typeface="Roboto Slab"/>
              </a:rPr>
              <a:t> </a:t>
            </a:r>
            <a:r>
              <a:rPr lang="it-IT" sz="2000" b="1" err="1">
                <a:solidFill>
                  <a:srgbClr val="B2284B"/>
                </a:solidFill>
                <a:latin typeface="Roboto Slab"/>
                <a:ea typeface="Roboto Slab"/>
                <a:cs typeface="Roboto Slab"/>
              </a:rPr>
              <a:t>at</a:t>
            </a:r>
            <a:r>
              <a:rPr lang="it-IT" sz="2000" b="1">
                <a:solidFill>
                  <a:srgbClr val="B2284B"/>
                </a:solidFill>
                <a:latin typeface="Roboto Slab"/>
                <a:ea typeface="Roboto Slab"/>
                <a:cs typeface="Roboto Slab"/>
              </a:rPr>
              <a:t> </a:t>
            </a:r>
            <a:r>
              <a:rPr lang="it-IT" sz="2000" b="1" err="1">
                <a:solidFill>
                  <a:srgbClr val="B2284B"/>
                </a:solidFill>
                <a:latin typeface="Roboto Slab"/>
                <a:ea typeface="Roboto Slab"/>
                <a:cs typeface="Roboto Slab"/>
              </a:rPr>
              <a:t>least</a:t>
            </a:r>
            <a:r>
              <a:rPr lang="it-IT" sz="2000" b="1">
                <a:solidFill>
                  <a:srgbClr val="B2284B"/>
                </a:solidFill>
                <a:latin typeface="Roboto Slab"/>
                <a:ea typeface="Roboto Slab"/>
                <a:cs typeface="Roboto Slab"/>
              </a:rPr>
              <a:t> </a:t>
            </a:r>
            <a:r>
              <a:rPr lang="it-IT" sz="2000" b="1" u="sng">
                <a:solidFill>
                  <a:srgbClr val="B2284B"/>
                </a:solidFill>
                <a:latin typeface="Roboto Slab"/>
                <a:ea typeface="Roboto Slab"/>
                <a:cs typeface="Roboto Slab"/>
              </a:rPr>
              <a:t>4 </a:t>
            </a:r>
            <a:r>
              <a:rPr lang="it-IT" sz="2000" b="1" u="sng" err="1">
                <a:solidFill>
                  <a:srgbClr val="B2284B"/>
                </a:solidFill>
                <a:latin typeface="Roboto Slab"/>
                <a:ea typeface="Roboto Slab"/>
                <a:cs typeface="Roboto Slab"/>
              </a:rPr>
              <a:t>months</a:t>
            </a:r>
            <a:r>
              <a:rPr lang="it-IT" sz="2000" b="1">
                <a:solidFill>
                  <a:srgbClr val="B2284B"/>
                </a:solidFill>
                <a:latin typeface="Roboto Slab"/>
                <a:ea typeface="Roboto Slab"/>
                <a:cs typeface="Roboto Slab"/>
              </a:rPr>
              <a:t> </a:t>
            </a:r>
            <a:r>
              <a:rPr lang="it-IT" sz="2000" b="1" err="1">
                <a:solidFill>
                  <a:srgbClr val="B2284B"/>
                </a:solidFill>
                <a:latin typeface="Roboto Slab"/>
                <a:ea typeface="Roboto Slab"/>
                <a:cs typeface="Roboto Slab"/>
              </a:rPr>
              <a:t>before</a:t>
            </a:r>
            <a:r>
              <a:rPr lang="it-IT" sz="2000" b="1">
                <a:solidFill>
                  <a:srgbClr val="B2284B"/>
                </a:solidFill>
                <a:latin typeface="Roboto Slab"/>
                <a:ea typeface="Roboto Slab"/>
                <a:cs typeface="Roboto Slab"/>
              </a:rPr>
              <a:t> </a:t>
            </a:r>
            <a:r>
              <a:rPr lang="it-IT" sz="2000" b="1" err="1">
                <a:solidFill>
                  <a:srgbClr val="B2284B"/>
                </a:solidFill>
                <a:latin typeface="Roboto Slab"/>
                <a:ea typeface="Roboto Slab"/>
                <a:cs typeface="Roboto Slab"/>
              </a:rPr>
              <a:t>departure</a:t>
            </a:r>
            <a:r>
              <a:rPr lang="it-IT" sz="2000">
                <a:latin typeface="Roboto Slab"/>
                <a:ea typeface="Roboto Slab"/>
                <a:cs typeface="Roboto Slab"/>
              </a:rPr>
              <a:t>. </a:t>
            </a:r>
            <a:endParaRPr lang="it-IT"/>
          </a:p>
          <a:p>
            <a:pPr>
              <a:lnSpc>
                <a:spcPct val="150000"/>
              </a:lnSpc>
            </a:pPr>
            <a:endParaRPr lang="it-IT" sz="2000">
              <a:latin typeface="Roboto Slab"/>
              <a:ea typeface="Roboto Slab"/>
              <a:cs typeface="Roboto Slab"/>
            </a:endParaRPr>
          </a:p>
          <a:p>
            <a:pPr>
              <a:lnSpc>
                <a:spcPct val="150000"/>
              </a:lnSpc>
            </a:pPr>
            <a:r>
              <a:rPr lang="it-IT" sz="2000" err="1">
                <a:latin typeface="Roboto Slab"/>
                <a:ea typeface="Roboto Slab"/>
                <a:cs typeface="Roboto Slab"/>
              </a:rPr>
              <a:t>Ask</a:t>
            </a:r>
            <a:r>
              <a:rPr lang="it-IT" sz="2000">
                <a:latin typeface="Roboto Slab"/>
                <a:ea typeface="Roboto Slab"/>
                <a:cs typeface="Roboto Slab"/>
              </a:rPr>
              <a:t> the </a:t>
            </a:r>
            <a:r>
              <a:rPr lang="it-IT" sz="2000" b="1">
                <a:latin typeface="Roboto Slab"/>
                <a:ea typeface="Roboto Slab"/>
                <a:cs typeface="Roboto Slab"/>
              </a:rPr>
              <a:t>International </a:t>
            </a:r>
            <a:r>
              <a:rPr lang="it-IT" sz="2000" b="1" err="1">
                <a:latin typeface="Roboto Slab"/>
                <a:ea typeface="Roboto Slab"/>
                <a:cs typeface="Roboto Slab"/>
              </a:rPr>
              <a:t>HelpDesk</a:t>
            </a:r>
            <a:r>
              <a:rPr lang="it-IT" sz="2000">
                <a:latin typeface="Roboto Slab"/>
                <a:ea typeface="Roboto Slab"/>
                <a:cs typeface="Roboto Slab"/>
              </a:rPr>
              <a:t> </a:t>
            </a:r>
            <a:r>
              <a:rPr lang="it-IT" sz="2000" err="1">
                <a:latin typeface="Roboto Slab"/>
                <a:ea typeface="Roboto Slab"/>
                <a:cs typeface="Roboto Slab"/>
              </a:rPr>
              <a:t>at</a:t>
            </a:r>
            <a:r>
              <a:rPr lang="it-IT" sz="2000">
                <a:latin typeface="Roboto Slab"/>
                <a:ea typeface="Roboto Slab"/>
                <a:cs typeface="Roboto Slab"/>
              </a:rPr>
              <a:t> Questura offices: GOPA.</a:t>
            </a:r>
            <a:endParaRPr lang="it-IT"/>
          </a:p>
        </p:txBody>
      </p:sp>
    </p:spTree>
    <p:extLst>
      <p:ext uri="{BB962C8B-B14F-4D97-AF65-F5344CB8AC3E}">
        <p14:creationId xmlns:p14="http://schemas.microsoft.com/office/powerpoint/2010/main" val="38238876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a:extLst>
              <a:ext uri="{FF2B5EF4-FFF2-40B4-BE49-F238E27FC236}">
                <a16:creationId xmlns:a16="http://schemas.microsoft.com/office/drawing/2014/main" id="{39584336-CB98-2176-52C0-52C6A978D8E9}"/>
              </a:ext>
            </a:extLst>
          </p:cNvPr>
          <p:cNvSpPr>
            <a:spLocks noGrp="1"/>
          </p:cNvSpPr>
          <p:nvPr>
            <p:ph type="subTitle" idx="1"/>
          </p:nvPr>
        </p:nvSpPr>
        <p:spPr>
          <a:xfrm>
            <a:off x="82975" y="1606786"/>
            <a:ext cx="6157488" cy="4562167"/>
          </a:xfrm>
        </p:spPr>
        <p:txBody>
          <a:bodyPr>
            <a:noAutofit/>
          </a:bodyPr>
          <a:lstStyle/>
          <a:p>
            <a:pPr algn="l"/>
            <a:endParaRPr lang="en-US" sz="1900">
              <a:solidFill>
                <a:srgbClr val="212121"/>
              </a:solidFill>
              <a:highlight>
                <a:srgbClr val="FFFFFF"/>
              </a:highlight>
              <a:latin typeface="Roboto Slab"/>
              <a:ea typeface="Roboto Slab"/>
              <a:cs typeface="Roboto Slab"/>
            </a:endParaRPr>
          </a:p>
          <a:p>
            <a:pPr marL="50800" indent="0"/>
            <a:r>
              <a:rPr lang="en-US" b="1" i="0">
                <a:solidFill>
                  <a:srgbClr val="212121"/>
                </a:solidFill>
                <a:effectLst/>
                <a:highlight>
                  <a:srgbClr val="FFFFFF"/>
                </a:highlight>
                <a:latin typeface="Roboto Slab"/>
                <a:ea typeface="Roboto Slab"/>
                <a:cs typeface="Roboto Slab"/>
              </a:rPr>
              <a:t>Before departure:</a:t>
            </a:r>
          </a:p>
          <a:p>
            <a:pPr algn="l">
              <a:buFont typeface="Arial" panose="020B0604020202020204" pitchFamily="34" charset="0"/>
              <a:buChar char="•"/>
            </a:pPr>
            <a:r>
              <a:rPr lang="en-US" sz="2000" b="0" i="0">
                <a:solidFill>
                  <a:srgbClr val="212121"/>
                </a:solidFill>
                <a:effectLst/>
                <a:highlight>
                  <a:srgbClr val="FFFFFF"/>
                </a:highlight>
                <a:latin typeface="Roboto Slab"/>
                <a:ea typeface="Roboto Slab"/>
                <a:cs typeface="Roboto Slab"/>
              </a:rPr>
              <a:t>Download the </a:t>
            </a:r>
            <a:r>
              <a:rPr lang="en-US" sz="2000">
                <a:solidFill>
                  <a:srgbClr val="212121"/>
                </a:solidFill>
                <a:highlight>
                  <a:srgbClr val="FFFFFF"/>
                </a:highlight>
                <a:latin typeface="Roboto Slab"/>
                <a:ea typeface="Roboto Slab"/>
                <a:cs typeface="Roboto Slab"/>
              </a:rPr>
              <a:t>Learning</a:t>
            </a:r>
            <a:r>
              <a:rPr lang="en-US" sz="2000" b="0" i="0">
                <a:solidFill>
                  <a:srgbClr val="212121"/>
                </a:solidFill>
                <a:effectLst/>
                <a:highlight>
                  <a:srgbClr val="FFFFFF"/>
                </a:highlight>
                <a:latin typeface="Roboto Slab"/>
                <a:ea typeface="Roboto Slab"/>
                <a:cs typeface="Roboto Slab"/>
              </a:rPr>
              <a:t> </a:t>
            </a:r>
            <a:r>
              <a:rPr lang="en-US" sz="2000">
                <a:solidFill>
                  <a:srgbClr val="212121"/>
                </a:solidFill>
                <a:highlight>
                  <a:srgbClr val="FFFFFF"/>
                </a:highlight>
                <a:latin typeface="Roboto Slab"/>
                <a:ea typeface="Roboto Slab"/>
                <a:cs typeface="Roboto Slab"/>
              </a:rPr>
              <a:t>Agreement form from our website </a:t>
            </a:r>
          </a:p>
          <a:p>
            <a:pPr algn="l">
              <a:buFont typeface="Arial" panose="020B0604020202020204" pitchFamily="34" charset="0"/>
              <a:buChar char="•"/>
            </a:pPr>
            <a:r>
              <a:rPr lang="en-US" sz="2000">
                <a:solidFill>
                  <a:srgbClr val="212121"/>
                </a:solidFill>
                <a:highlight>
                  <a:srgbClr val="FFFFFF"/>
                </a:highlight>
                <a:latin typeface="Roboto Slab"/>
                <a:ea typeface="Roboto Slab"/>
                <a:cs typeface="Roboto Slab"/>
              </a:rPr>
              <a:t>Contact your host supervisor and then your International Mobility Coordinator to agree on the Learning Agreement.</a:t>
            </a:r>
          </a:p>
          <a:p>
            <a:pPr algn="l">
              <a:buFont typeface="Arial" panose="020B0604020202020204" pitchFamily="34" charset="0"/>
              <a:buChar char="•"/>
            </a:pPr>
            <a:r>
              <a:rPr lang="en-US" sz="2000" b="0" i="0">
                <a:solidFill>
                  <a:srgbClr val="212121"/>
                </a:solidFill>
                <a:effectLst/>
                <a:highlight>
                  <a:srgbClr val="FFFFFF"/>
                </a:highlight>
                <a:latin typeface="Roboto Slab"/>
                <a:ea typeface="Roboto Slab"/>
                <a:cs typeface="Roboto Slab"/>
              </a:rPr>
              <a:t>Send the</a:t>
            </a:r>
            <a:r>
              <a:rPr lang="en-US" sz="2000">
                <a:solidFill>
                  <a:srgbClr val="212121"/>
                </a:solidFill>
                <a:highlight>
                  <a:srgbClr val="FFFFFF"/>
                </a:highlight>
                <a:latin typeface="Roboto Slab"/>
                <a:ea typeface="Roboto Slab"/>
                <a:cs typeface="Roboto Slab"/>
              </a:rPr>
              <a:t> signed LA</a:t>
            </a:r>
            <a:r>
              <a:rPr lang="en-US" sz="2000" b="0" i="0">
                <a:solidFill>
                  <a:srgbClr val="212121"/>
                </a:solidFill>
                <a:effectLst/>
                <a:highlight>
                  <a:srgbClr val="FFFFFF"/>
                </a:highlight>
                <a:latin typeface="Roboto Slab"/>
                <a:ea typeface="Roboto Slab"/>
                <a:cs typeface="Roboto Slab"/>
              </a:rPr>
              <a:t> to the International Mobility Office (train.erasmus@unipv.it)</a:t>
            </a:r>
            <a:endParaRPr lang="en-US" sz="2000">
              <a:solidFill>
                <a:srgbClr val="212121"/>
              </a:solidFill>
              <a:highlight>
                <a:srgbClr val="FFFFFF"/>
              </a:highlight>
              <a:latin typeface="Roboto Slab"/>
              <a:ea typeface="Roboto Slab"/>
              <a:cs typeface="Roboto Slab"/>
            </a:endParaRPr>
          </a:p>
          <a:p>
            <a:pPr marL="50800" indent="0" algn="l"/>
            <a:endParaRPr lang="it-IT" sz="1900" b="1">
              <a:solidFill>
                <a:srgbClr val="212121"/>
              </a:solidFill>
              <a:highlight>
                <a:srgbClr val="FFFFFF"/>
              </a:highlight>
              <a:latin typeface="Roboto Slab"/>
              <a:ea typeface="Roboto Slab"/>
              <a:cs typeface="Roboto Slab"/>
            </a:endParaRPr>
          </a:p>
          <a:p>
            <a:pPr marL="50800" indent="0" algn="l"/>
            <a:endParaRPr lang="it-IT" sz="1900" b="1">
              <a:solidFill>
                <a:srgbClr val="212121"/>
              </a:solidFill>
              <a:highlight>
                <a:srgbClr val="FFFFFF"/>
              </a:highlight>
              <a:latin typeface="Roboto Slab"/>
              <a:ea typeface="Roboto Slab"/>
              <a:cs typeface="Roboto Slab"/>
            </a:endParaRPr>
          </a:p>
        </p:txBody>
      </p:sp>
      <p:sp>
        <p:nvSpPr>
          <p:cNvPr id="7" name="CasellaDiTesto 6">
            <a:extLst>
              <a:ext uri="{FF2B5EF4-FFF2-40B4-BE49-F238E27FC236}">
                <a16:creationId xmlns:a16="http://schemas.microsoft.com/office/drawing/2014/main" id="{675FCC23-5C72-43D0-78DB-5F00CA399F36}"/>
              </a:ext>
            </a:extLst>
          </p:cNvPr>
          <p:cNvSpPr txBox="1"/>
          <p:nvPr/>
        </p:nvSpPr>
        <p:spPr>
          <a:xfrm>
            <a:off x="2047531" y="1324262"/>
            <a:ext cx="8319608" cy="677108"/>
          </a:xfrm>
          <a:prstGeom prst="rect">
            <a:avLst/>
          </a:prstGeom>
          <a:noFill/>
        </p:spPr>
        <p:txBody>
          <a:bodyPr wrap="square" lIns="91440" tIns="45720" rIns="91440" bIns="45720" rtlCol="0" anchor="t">
            <a:spAutoFit/>
          </a:bodyPr>
          <a:lstStyle/>
          <a:p>
            <a:r>
              <a:rPr lang="it-IT" sz="1900" b="1">
                <a:latin typeface="Roboto Slab"/>
                <a:ea typeface="Roboto Slab"/>
                <a:cs typeface="Roboto Slab"/>
              </a:rPr>
              <a:t>The LA sets out the </a:t>
            </a:r>
            <a:r>
              <a:rPr lang="it-IT" sz="1900" b="1" err="1">
                <a:latin typeface="Roboto Slab"/>
                <a:ea typeface="Roboto Slab"/>
                <a:cs typeface="Roboto Slab"/>
              </a:rPr>
              <a:t>progamme</a:t>
            </a:r>
            <a:r>
              <a:rPr lang="it-IT" sz="1900" b="1">
                <a:latin typeface="Roboto Slab"/>
                <a:ea typeface="Roboto Slab"/>
                <a:cs typeface="Roboto Slab"/>
              </a:rPr>
              <a:t> of the activities to be </a:t>
            </a:r>
            <a:r>
              <a:rPr lang="it-IT" sz="1900" b="1" err="1">
                <a:latin typeface="Roboto Slab"/>
                <a:ea typeface="Roboto Slab"/>
                <a:cs typeface="Roboto Slab"/>
              </a:rPr>
              <a:t>followed</a:t>
            </a:r>
            <a:r>
              <a:rPr lang="it-IT" sz="1900" b="1">
                <a:latin typeface="Roboto Slab"/>
                <a:ea typeface="Roboto Slab"/>
                <a:cs typeface="Roboto Slab"/>
              </a:rPr>
              <a:t> </a:t>
            </a:r>
            <a:r>
              <a:rPr lang="it-IT" sz="1900" b="1" err="1">
                <a:latin typeface="Roboto Slab"/>
                <a:ea typeface="Roboto Slab"/>
                <a:cs typeface="Roboto Slab"/>
              </a:rPr>
              <a:t>abroad</a:t>
            </a:r>
            <a:r>
              <a:rPr lang="it-IT" sz="1900" b="1">
                <a:latin typeface="Roboto Slab"/>
                <a:ea typeface="Roboto Slab"/>
                <a:cs typeface="Roboto Slab"/>
              </a:rPr>
              <a:t>. </a:t>
            </a:r>
            <a:br>
              <a:rPr lang="it-IT" sz="1900" b="1">
                <a:latin typeface="Roboto Slab"/>
                <a:ea typeface="Roboto Slab"/>
                <a:cs typeface="Roboto Slab"/>
              </a:rPr>
            </a:br>
            <a:endParaRPr lang="it-IT" sz="1900" b="1"/>
          </a:p>
        </p:txBody>
      </p:sp>
      <p:sp>
        <p:nvSpPr>
          <p:cNvPr id="11" name="Google Shape;105;p14">
            <a:extLst>
              <a:ext uri="{FF2B5EF4-FFF2-40B4-BE49-F238E27FC236}">
                <a16:creationId xmlns:a16="http://schemas.microsoft.com/office/drawing/2014/main" id="{F0DF590C-4EF0-9AEF-7022-3065C9ADF481}"/>
              </a:ext>
            </a:extLst>
          </p:cNvPr>
          <p:cNvSpPr txBox="1"/>
          <p:nvPr/>
        </p:nvSpPr>
        <p:spPr>
          <a:xfrm>
            <a:off x="781650" y="455082"/>
            <a:ext cx="10628700" cy="769401"/>
          </a:xfrm>
          <a:prstGeom prst="rect">
            <a:avLst/>
          </a:prstGeom>
          <a:noFill/>
          <a:ln>
            <a:noFill/>
          </a:ln>
        </p:spPr>
        <p:txBody>
          <a:bodyPr spcFirstLastPara="1" wrap="square" lIns="91425" tIns="45700" rIns="91425" bIns="45700" anchor="t" anchorCtr="0">
            <a:spAutoFit/>
          </a:bodyPr>
          <a:lstStyle/>
          <a:p>
            <a:pPr algn="ctr"/>
            <a:r>
              <a:rPr lang="it-IT" sz="4400" b="1">
                <a:solidFill>
                  <a:srgbClr val="B2284B"/>
                </a:solidFill>
                <a:latin typeface="Roboto Slab"/>
                <a:ea typeface="Roboto Slab"/>
                <a:cs typeface="Roboto Slab"/>
                <a:sym typeface="Roboto Slab"/>
              </a:rPr>
              <a:t>LEARNING AGREEMENT</a:t>
            </a:r>
            <a:endParaRPr lang="it-IT"/>
          </a:p>
        </p:txBody>
      </p:sp>
      <p:sp>
        <p:nvSpPr>
          <p:cNvPr id="2" name="CasellaDiTesto 1">
            <a:extLst>
              <a:ext uri="{FF2B5EF4-FFF2-40B4-BE49-F238E27FC236}">
                <a16:creationId xmlns:a16="http://schemas.microsoft.com/office/drawing/2014/main" id="{4CFE2831-A021-BE14-CE98-722F5BB589F9}"/>
              </a:ext>
            </a:extLst>
          </p:cNvPr>
          <p:cNvSpPr txBox="1"/>
          <p:nvPr/>
        </p:nvSpPr>
        <p:spPr>
          <a:xfrm>
            <a:off x="6558116" y="1989089"/>
            <a:ext cx="4685086" cy="3754874"/>
          </a:xfrm>
          <a:prstGeom prst="rect">
            <a:avLst/>
          </a:prstGeom>
          <a:noFill/>
        </p:spPr>
        <p:txBody>
          <a:bodyPr wrap="square" rtlCol="0">
            <a:spAutoFit/>
          </a:bodyPr>
          <a:lstStyle/>
          <a:p>
            <a:pPr algn="ctr"/>
            <a:r>
              <a:rPr lang="it-IT" sz="2400" b="1" err="1">
                <a:latin typeface="Roboto Slab" pitchFamily="2" charset="0"/>
                <a:ea typeface="Roboto Slab" pitchFamily="2" charset="0"/>
                <a:cs typeface="Roboto Slab" pitchFamily="2" charset="0"/>
              </a:rPr>
              <a:t>Mandatory</a:t>
            </a:r>
            <a:r>
              <a:rPr lang="it-IT" sz="2400" b="1">
                <a:latin typeface="Roboto Slab" pitchFamily="2" charset="0"/>
                <a:ea typeface="Roboto Slab" pitchFamily="2" charset="0"/>
                <a:cs typeface="Roboto Slab" pitchFamily="2" charset="0"/>
              </a:rPr>
              <a:t> </a:t>
            </a:r>
            <a:r>
              <a:rPr lang="it-IT" sz="2400" b="1" err="1">
                <a:latin typeface="Roboto Slab" pitchFamily="2" charset="0"/>
                <a:ea typeface="Roboto Slab" pitchFamily="2" charset="0"/>
                <a:cs typeface="Roboto Slab" pitchFamily="2" charset="0"/>
              </a:rPr>
              <a:t>details</a:t>
            </a:r>
            <a:r>
              <a:rPr lang="it-IT" sz="2400" b="1">
                <a:latin typeface="Roboto Slab" pitchFamily="2" charset="0"/>
                <a:ea typeface="Roboto Slab" pitchFamily="2" charset="0"/>
                <a:cs typeface="Roboto Slab" pitchFamily="2" charset="0"/>
              </a:rPr>
              <a:t>:</a:t>
            </a:r>
            <a:endParaRPr lang="it-IT" sz="1800">
              <a:latin typeface="Roboto Slab" pitchFamily="2" charset="0"/>
              <a:ea typeface="Roboto Slab" pitchFamily="2" charset="0"/>
              <a:cs typeface="Roboto Slab" pitchFamily="2" charset="0"/>
            </a:endParaRPr>
          </a:p>
          <a:p>
            <a:pPr marL="285750" indent="-285750">
              <a:buFont typeface="Arial" panose="020B0604020202020204" pitchFamily="34" charset="0"/>
              <a:buChar char="•"/>
            </a:pPr>
            <a:r>
              <a:rPr lang="it-IT" sz="2000">
                <a:latin typeface="Roboto Slab" pitchFamily="2" charset="0"/>
                <a:ea typeface="Roboto Slab" pitchFamily="2" charset="0"/>
                <a:cs typeface="Roboto Slab" pitchFamily="2" charset="0"/>
              </a:rPr>
              <a:t>Data of the </a:t>
            </a:r>
            <a:r>
              <a:rPr lang="it-IT" sz="2000" err="1">
                <a:latin typeface="Roboto Slab" pitchFamily="2" charset="0"/>
                <a:ea typeface="Roboto Slab" pitchFamily="2" charset="0"/>
                <a:cs typeface="Roboto Slab" pitchFamily="2" charset="0"/>
              </a:rPr>
              <a:t>Trainee</a:t>
            </a:r>
            <a:endParaRPr lang="it-IT" sz="2000">
              <a:latin typeface="Roboto Slab" pitchFamily="2" charset="0"/>
              <a:ea typeface="Roboto Slab" pitchFamily="2" charset="0"/>
              <a:cs typeface="Roboto Slab" pitchFamily="2" charset="0"/>
            </a:endParaRPr>
          </a:p>
          <a:p>
            <a:pPr marL="285750" indent="-285750">
              <a:buFont typeface="Arial" panose="020B0604020202020204" pitchFamily="34" charset="0"/>
              <a:buChar char="•"/>
            </a:pPr>
            <a:r>
              <a:rPr lang="it-IT" sz="2000">
                <a:latin typeface="Roboto Slab" pitchFamily="2" charset="0"/>
                <a:ea typeface="Roboto Slab" pitchFamily="2" charset="0"/>
                <a:cs typeface="Roboto Slab" pitchFamily="2" charset="0"/>
              </a:rPr>
              <a:t>Data of the International Mobility Coordinator</a:t>
            </a:r>
          </a:p>
          <a:p>
            <a:pPr marL="285750" indent="-285750">
              <a:buFont typeface="Arial" panose="020B0604020202020204" pitchFamily="34" charset="0"/>
              <a:buChar char="•"/>
            </a:pPr>
            <a:r>
              <a:rPr lang="it-IT" sz="2000">
                <a:latin typeface="Roboto Slab" pitchFamily="2" charset="0"/>
                <a:ea typeface="Roboto Slab" pitchFamily="2" charset="0"/>
                <a:cs typeface="Roboto Slab" pitchFamily="2" charset="0"/>
              </a:rPr>
              <a:t>Data of the </a:t>
            </a:r>
            <a:r>
              <a:rPr lang="it-IT" sz="2000" err="1">
                <a:latin typeface="Roboto Slab" pitchFamily="2" charset="0"/>
                <a:ea typeface="Roboto Slab" pitchFamily="2" charset="0"/>
                <a:cs typeface="Roboto Slab" pitchFamily="2" charset="0"/>
              </a:rPr>
              <a:t>host</a:t>
            </a:r>
            <a:r>
              <a:rPr lang="it-IT" sz="2000">
                <a:latin typeface="Roboto Slab" pitchFamily="2" charset="0"/>
                <a:ea typeface="Roboto Slab" pitchFamily="2" charset="0"/>
                <a:cs typeface="Roboto Slab" pitchFamily="2" charset="0"/>
              </a:rPr>
              <a:t> supervisor</a:t>
            </a:r>
          </a:p>
          <a:p>
            <a:pPr marL="285750" indent="-285750">
              <a:buFont typeface="Arial" panose="020B0604020202020204" pitchFamily="34" charset="0"/>
              <a:buChar char="•"/>
            </a:pPr>
            <a:r>
              <a:rPr lang="it-IT" sz="2000">
                <a:latin typeface="Roboto Slab" pitchFamily="2" charset="0"/>
                <a:ea typeface="Roboto Slab" pitchFamily="2" charset="0"/>
                <a:cs typeface="Roboto Slab" pitchFamily="2" charset="0"/>
              </a:rPr>
              <a:t>Mobility </a:t>
            </a:r>
            <a:r>
              <a:rPr lang="it-IT" sz="2000" err="1">
                <a:latin typeface="Roboto Slab" pitchFamily="2" charset="0"/>
                <a:ea typeface="Roboto Slab" pitchFamily="2" charset="0"/>
                <a:cs typeface="Roboto Slab" pitchFamily="2" charset="0"/>
              </a:rPr>
              <a:t>period</a:t>
            </a:r>
            <a:endParaRPr lang="it-IT" sz="2000">
              <a:latin typeface="Roboto Slab" pitchFamily="2" charset="0"/>
              <a:ea typeface="Roboto Slab" pitchFamily="2" charset="0"/>
              <a:cs typeface="Roboto Slab" pitchFamily="2" charset="0"/>
            </a:endParaRPr>
          </a:p>
          <a:p>
            <a:pPr marL="285750" indent="-285750">
              <a:buFont typeface="Arial" panose="020B0604020202020204" pitchFamily="34" charset="0"/>
              <a:buChar char="•"/>
            </a:pPr>
            <a:r>
              <a:rPr lang="it-IT" sz="2000">
                <a:latin typeface="Roboto Slab" pitchFamily="2" charset="0"/>
                <a:ea typeface="Roboto Slab" pitchFamily="2" charset="0"/>
                <a:cs typeface="Roboto Slab" pitchFamily="2" charset="0"/>
              </a:rPr>
              <a:t>Programme of the </a:t>
            </a:r>
            <a:r>
              <a:rPr lang="it-IT" sz="2000" err="1">
                <a:latin typeface="Roboto Slab" pitchFamily="2" charset="0"/>
                <a:ea typeface="Roboto Slab" pitchFamily="2" charset="0"/>
                <a:cs typeface="Roboto Slab" pitchFamily="2" charset="0"/>
              </a:rPr>
              <a:t>traineeship</a:t>
            </a:r>
            <a:r>
              <a:rPr lang="it-IT" sz="2000">
                <a:latin typeface="Roboto Slab" pitchFamily="2" charset="0"/>
                <a:ea typeface="Roboto Slab" pitchFamily="2" charset="0"/>
                <a:cs typeface="Roboto Slab" pitchFamily="2" charset="0"/>
              </a:rPr>
              <a:t> (e.g. </a:t>
            </a:r>
            <a:r>
              <a:rPr lang="it-IT" sz="2000" err="1">
                <a:latin typeface="Roboto Slab" pitchFamily="2" charset="0"/>
                <a:ea typeface="Roboto Slab" pitchFamily="2" charset="0"/>
                <a:cs typeface="Roboto Slab" pitchFamily="2" charset="0"/>
              </a:rPr>
              <a:t>what</a:t>
            </a:r>
            <a:r>
              <a:rPr lang="it-IT" sz="2000">
                <a:latin typeface="Roboto Slab" pitchFamily="2" charset="0"/>
                <a:ea typeface="Roboto Slab" pitchFamily="2" charset="0"/>
                <a:cs typeface="Roboto Slab" pitchFamily="2" charset="0"/>
              </a:rPr>
              <a:t> the </a:t>
            </a:r>
            <a:r>
              <a:rPr lang="it-IT" sz="2000" err="1">
                <a:latin typeface="Roboto Slab" pitchFamily="2" charset="0"/>
                <a:ea typeface="Roboto Slab" pitchFamily="2" charset="0"/>
                <a:cs typeface="Roboto Slab" pitchFamily="2" charset="0"/>
              </a:rPr>
              <a:t>acceptance</a:t>
            </a:r>
            <a:r>
              <a:rPr lang="it-IT" sz="2000">
                <a:latin typeface="Roboto Slab" pitchFamily="2" charset="0"/>
                <a:ea typeface="Roboto Slab" pitchFamily="2" charset="0"/>
                <a:cs typeface="Roboto Slab" pitchFamily="2" charset="0"/>
              </a:rPr>
              <a:t> </a:t>
            </a:r>
            <a:r>
              <a:rPr lang="it-IT" sz="2000" err="1">
                <a:latin typeface="Roboto Slab" pitchFamily="2" charset="0"/>
                <a:ea typeface="Roboto Slab" pitchFamily="2" charset="0"/>
                <a:cs typeface="Roboto Slab" pitchFamily="2" charset="0"/>
              </a:rPr>
              <a:t>letter</a:t>
            </a:r>
            <a:r>
              <a:rPr lang="it-IT" sz="2000">
                <a:latin typeface="Roboto Slab" pitchFamily="2" charset="0"/>
                <a:ea typeface="Roboto Slab" pitchFamily="2" charset="0"/>
                <a:cs typeface="Roboto Slab" pitchFamily="2" charset="0"/>
              </a:rPr>
              <a:t> </a:t>
            </a:r>
            <a:r>
              <a:rPr lang="it-IT" sz="2000" err="1">
                <a:latin typeface="Roboto Slab" pitchFamily="2" charset="0"/>
                <a:ea typeface="Roboto Slab" pitchFamily="2" charset="0"/>
                <a:cs typeface="Roboto Slab" pitchFamily="2" charset="0"/>
              </a:rPr>
              <a:t>outlines</a:t>
            </a:r>
            <a:r>
              <a:rPr lang="it-IT" sz="2000">
                <a:latin typeface="Roboto Slab" pitchFamily="2" charset="0"/>
                <a:ea typeface="Roboto Slab" pitchFamily="2" charset="0"/>
                <a:cs typeface="Roboto Slab" pitchFamily="2" charset="0"/>
              </a:rPr>
              <a:t>)</a:t>
            </a:r>
          </a:p>
          <a:p>
            <a:pPr marL="285750" indent="-285750">
              <a:buFont typeface="Arial" panose="020B0604020202020204" pitchFamily="34" charset="0"/>
              <a:buChar char="•"/>
            </a:pPr>
            <a:r>
              <a:rPr lang="it-IT" sz="2000" b="1" u="sng">
                <a:solidFill>
                  <a:srgbClr val="FF0000"/>
                </a:solidFill>
                <a:latin typeface="Roboto Slab" pitchFamily="2" charset="0"/>
                <a:ea typeface="Roboto Slab" pitchFamily="2" charset="0"/>
                <a:cs typeface="Roboto Slab" pitchFamily="2" charset="0"/>
              </a:rPr>
              <a:t>CREDITS</a:t>
            </a:r>
          </a:p>
          <a:p>
            <a:pPr marL="285750" indent="-285750">
              <a:buFont typeface="Arial" panose="020B0604020202020204" pitchFamily="34" charset="0"/>
              <a:buChar char="•"/>
            </a:pPr>
            <a:r>
              <a:rPr lang="it-IT" sz="2000" b="1" u="sng">
                <a:solidFill>
                  <a:srgbClr val="FF0000"/>
                </a:solidFill>
                <a:latin typeface="Roboto Slab" pitchFamily="2" charset="0"/>
                <a:ea typeface="Roboto Slab" pitchFamily="2" charset="0"/>
                <a:cs typeface="Roboto Slab" pitchFamily="2" charset="0"/>
              </a:rPr>
              <a:t>Signatures</a:t>
            </a:r>
          </a:p>
          <a:p>
            <a:pPr marL="285750" indent="-285750">
              <a:buFont typeface="Arial" panose="020B0604020202020204" pitchFamily="34" charset="0"/>
              <a:buChar char="•"/>
            </a:pPr>
            <a:endParaRPr lang="it-IT"/>
          </a:p>
        </p:txBody>
      </p:sp>
    </p:spTree>
    <p:extLst>
      <p:ext uri="{BB962C8B-B14F-4D97-AF65-F5344CB8AC3E}">
        <p14:creationId xmlns:p14="http://schemas.microsoft.com/office/powerpoint/2010/main" val="11035840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E3838F5-7977-7C8B-E9E1-AAC489C07545}"/>
              </a:ext>
            </a:extLst>
          </p:cNvPr>
          <p:cNvSpPr>
            <a:spLocks noGrp="1"/>
          </p:cNvSpPr>
          <p:nvPr>
            <p:ph type="ctrTitle"/>
          </p:nvPr>
        </p:nvSpPr>
        <p:spPr/>
        <p:txBody>
          <a:bodyPr/>
          <a:lstStyle/>
          <a:p>
            <a:endParaRPr lang="it-IT"/>
          </a:p>
        </p:txBody>
      </p:sp>
      <p:sp>
        <p:nvSpPr>
          <p:cNvPr id="3" name="Sottotitolo 2">
            <a:extLst>
              <a:ext uri="{FF2B5EF4-FFF2-40B4-BE49-F238E27FC236}">
                <a16:creationId xmlns:a16="http://schemas.microsoft.com/office/drawing/2014/main" id="{74E4D8EE-B906-A088-C65B-29800D0EE784}"/>
              </a:ext>
            </a:extLst>
          </p:cNvPr>
          <p:cNvSpPr>
            <a:spLocks noGrp="1"/>
          </p:cNvSpPr>
          <p:nvPr>
            <p:ph type="subTitle" idx="1"/>
          </p:nvPr>
        </p:nvSpPr>
        <p:spPr/>
        <p:txBody>
          <a:bodyPr/>
          <a:lstStyle/>
          <a:p>
            <a:endParaRPr lang="it-IT"/>
          </a:p>
        </p:txBody>
      </p:sp>
      <p:pic>
        <p:nvPicPr>
          <p:cNvPr id="5" name="Immagine 4">
            <a:extLst>
              <a:ext uri="{FF2B5EF4-FFF2-40B4-BE49-F238E27FC236}">
                <a16:creationId xmlns:a16="http://schemas.microsoft.com/office/drawing/2014/main" id="{8C7BF2F9-0460-CC38-E642-DDE803103CD6}"/>
              </a:ext>
            </a:extLst>
          </p:cNvPr>
          <p:cNvPicPr>
            <a:picLocks noChangeAspect="1"/>
          </p:cNvPicPr>
          <p:nvPr/>
        </p:nvPicPr>
        <p:blipFill>
          <a:blip r:embed="rId2"/>
          <a:stretch>
            <a:fillRect/>
          </a:stretch>
        </p:blipFill>
        <p:spPr>
          <a:xfrm>
            <a:off x="7315" y="89426"/>
            <a:ext cx="12192000" cy="5921828"/>
          </a:xfrm>
          <a:prstGeom prst="rect">
            <a:avLst/>
          </a:prstGeom>
        </p:spPr>
      </p:pic>
      <p:sp>
        <p:nvSpPr>
          <p:cNvPr id="6" name="CasellaDiTesto 5">
            <a:extLst>
              <a:ext uri="{FF2B5EF4-FFF2-40B4-BE49-F238E27FC236}">
                <a16:creationId xmlns:a16="http://schemas.microsoft.com/office/drawing/2014/main" id="{91CB021C-09CB-D70D-BD81-6B8A6EAE96FF}"/>
              </a:ext>
            </a:extLst>
          </p:cNvPr>
          <p:cNvSpPr txBox="1"/>
          <p:nvPr/>
        </p:nvSpPr>
        <p:spPr>
          <a:xfrm>
            <a:off x="1111045" y="1122363"/>
            <a:ext cx="4572000" cy="307777"/>
          </a:xfrm>
          <a:prstGeom prst="rect">
            <a:avLst/>
          </a:prstGeom>
          <a:noFill/>
        </p:spPr>
        <p:txBody>
          <a:bodyPr wrap="square" rtlCol="0">
            <a:spAutoFit/>
          </a:bodyPr>
          <a:lstStyle/>
          <a:p>
            <a:r>
              <a:rPr lang="it-IT">
                <a:latin typeface="Roboto Slab" pitchFamily="2" charset="0"/>
                <a:ea typeface="Roboto Slab" pitchFamily="2" charset="0"/>
                <a:cs typeface="Roboto Slab" pitchFamily="2" charset="0"/>
              </a:rPr>
              <a:t>Your data</a:t>
            </a:r>
          </a:p>
        </p:txBody>
      </p:sp>
      <p:sp>
        <p:nvSpPr>
          <p:cNvPr id="7" name="CasellaDiTesto 6">
            <a:extLst>
              <a:ext uri="{FF2B5EF4-FFF2-40B4-BE49-F238E27FC236}">
                <a16:creationId xmlns:a16="http://schemas.microsoft.com/office/drawing/2014/main" id="{7B2D740B-A547-11EC-41D5-45B0CEFBC5B4}"/>
              </a:ext>
            </a:extLst>
          </p:cNvPr>
          <p:cNvSpPr txBox="1"/>
          <p:nvPr/>
        </p:nvSpPr>
        <p:spPr>
          <a:xfrm>
            <a:off x="3677265" y="1613450"/>
            <a:ext cx="2517058" cy="415498"/>
          </a:xfrm>
          <a:prstGeom prst="rect">
            <a:avLst/>
          </a:prstGeom>
          <a:noFill/>
        </p:spPr>
        <p:txBody>
          <a:bodyPr wrap="square" rtlCol="0">
            <a:spAutoFit/>
          </a:bodyPr>
          <a:lstStyle/>
          <a:p>
            <a:r>
              <a:rPr lang="it-IT" sz="1050" b="1">
                <a:latin typeface="Roboto Slab" pitchFamily="2" charset="0"/>
                <a:ea typeface="Roboto Slab" pitchFamily="2" charset="0"/>
                <a:cs typeface="Roboto Slab" pitchFamily="2" charset="0"/>
              </a:rPr>
              <a:t>Your international </a:t>
            </a:r>
            <a:r>
              <a:rPr lang="it-IT" sz="1050" b="1" err="1">
                <a:latin typeface="Roboto Slab" pitchFamily="2" charset="0"/>
                <a:ea typeface="Roboto Slab" pitchFamily="2" charset="0"/>
                <a:cs typeface="Roboto Slab" pitchFamily="2" charset="0"/>
              </a:rPr>
              <a:t>mobility</a:t>
            </a:r>
            <a:r>
              <a:rPr lang="it-IT" sz="1050" b="1">
                <a:latin typeface="Roboto Slab" pitchFamily="2" charset="0"/>
                <a:ea typeface="Roboto Slab" pitchFamily="2" charset="0"/>
                <a:cs typeface="Roboto Slab" pitchFamily="2" charset="0"/>
              </a:rPr>
              <a:t> coordinator</a:t>
            </a:r>
          </a:p>
        </p:txBody>
      </p:sp>
      <p:sp>
        <p:nvSpPr>
          <p:cNvPr id="8" name="CasellaDiTesto 7">
            <a:extLst>
              <a:ext uri="{FF2B5EF4-FFF2-40B4-BE49-F238E27FC236}">
                <a16:creationId xmlns:a16="http://schemas.microsoft.com/office/drawing/2014/main" id="{0730BED9-D817-2CE1-8B87-5D857B74BF05}"/>
              </a:ext>
            </a:extLst>
          </p:cNvPr>
          <p:cNvSpPr txBox="1"/>
          <p:nvPr/>
        </p:nvSpPr>
        <p:spPr>
          <a:xfrm>
            <a:off x="3806568" y="2312899"/>
            <a:ext cx="1474839" cy="261610"/>
          </a:xfrm>
          <a:prstGeom prst="rect">
            <a:avLst/>
          </a:prstGeom>
          <a:noFill/>
        </p:spPr>
        <p:txBody>
          <a:bodyPr wrap="square" rtlCol="0">
            <a:spAutoFit/>
          </a:bodyPr>
          <a:lstStyle/>
          <a:p>
            <a:r>
              <a:rPr lang="it-IT" sz="1100" b="1">
                <a:latin typeface="Roboto Slab" pitchFamily="2" charset="0"/>
                <a:ea typeface="Roboto Slab" pitchFamily="2" charset="0"/>
                <a:cs typeface="Roboto Slab" pitchFamily="2" charset="0"/>
              </a:rPr>
              <a:t>Host supervisor</a:t>
            </a:r>
          </a:p>
        </p:txBody>
      </p:sp>
      <p:sp>
        <p:nvSpPr>
          <p:cNvPr id="9" name="CasellaDiTesto 8">
            <a:extLst>
              <a:ext uri="{FF2B5EF4-FFF2-40B4-BE49-F238E27FC236}">
                <a16:creationId xmlns:a16="http://schemas.microsoft.com/office/drawing/2014/main" id="{C834985C-BCAC-FCAE-5E0D-8B1EDA309656}"/>
              </a:ext>
            </a:extLst>
          </p:cNvPr>
          <p:cNvSpPr txBox="1"/>
          <p:nvPr/>
        </p:nvSpPr>
        <p:spPr>
          <a:xfrm>
            <a:off x="6341807" y="1122363"/>
            <a:ext cx="1720646" cy="307777"/>
          </a:xfrm>
          <a:prstGeom prst="rect">
            <a:avLst/>
          </a:prstGeom>
          <a:noFill/>
        </p:spPr>
        <p:txBody>
          <a:bodyPr wrap="square" rtlCol="0">
            <a:spAutoFit/>
          </a:bodyPr>
          <a:lstStyle/>
          <a:p>
            <a:r>
              <a:rPr lang="it-IT" b="1">
                <a:solidFill>
                  <a:srgbClr val="FF0000"/>
                </a:solidFill>
                <a:latin typeface="Roboto Slab" pitchFamily="2" charset="0"/>
                <a:ea typeface="Roboto Slab" pitchFamily="2" charset="0"/>
                <a:cs typeface="Roboto Slab" pitchFamily="2" charset="0"/>
              </a:rPr>
              <a:t>MANDATORY</a:t>
            </a:r>
          </a:p>
        </p:txBody>
      </p:sp>
    </p:spTree>
    <p:extLst>
      <p:ext uri="{BB962C8B-B14F-4D97-AF65-F5344CB8AC3E}">
        <p14:creationId xmlns:p14="http://schemas.microsoft.com/office/powerpoint/2010/main" val="1173726398"/>
      </p:ext>
    </p:extLst>
  </p:cSld>
  <p:clrMapOvr>
    <a:masterClrMapping/>
  </p:clrMapOvr>
</p:sld>
</file>

<file path=ppt/theme/theme1.xml><?xml version="1.0" encoding="utf-8"?>
<a:theme xmlns:a="http://schemas.openxmlformats.org/drawingml/2006/main" name="Tema di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o" ma:contentTypeID="0x01010013274D1A2D068E4AA594C0961B9A6246" ma:contentTypeVersion="15" ma:contentTypeDescription="Creare un nuovo documento." ma:contentTypeScope="" ma:versionID="56d8486a781a384a5e0ea5a80b7b5203">
  <xsd:schema xmlns:xsd="http://www.w3.org/2001/XMLSchema" xmlns:xs="http://www.w3.org/2001/XMLSchema" xmlns:p="http://schemas.microsoft.com/office/2006/metadata/properties" xmlns:ns2="85829521-f74d-4751-892f-07fc9d58c0f9" xmlns:ns3="e95deba3-7f31-46e5-8a03-f72fe1556a45" targetNamespace="http://schemas.microsoft.com/office/2006/metadata/properties" ma:root="true" ma:fieldsID="86b80575e7e17b6ec69c2695c879ed29" ns2:_="" ns3:_="">
    <xsd:import namespace="85829521-f74d-4751-892f-07fc9d58c0f9"/>
    <xsd:import namespace="e95deba3-7f31-46e5-8a03-f72fe1556a4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5829521-f74d-4751-892f-07fc9d58c0f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Tag immagine" ma:readOnly="false" ma:fieldId="{5cf76f15-5ced-4ddc-b409-7134ff3c332f}" ma:taxonomyMulti="true" ma:sspId="07e82d2f-c04a-4788-8b0e-a7d0615615c6"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95deba3-7f31-46e5-8a03-f72fe1556a45"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d9cfa79a-5b97-4536-b24d-0bcadd7b8a6f}" ma:internalName="TaxCatchAll" ma:showField="CatchAllData" ma:web="e95deba3-7f31-46e5-8a03-f72fe1556a45">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Condivis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Condiviso con dettagli"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e95deba3-7f31-46e5-8a03-f72fe1556a45" xsi:nil="true"/>
    <lcf76f155ced4ddcb4097134ff3c332f xmlns="85829521-f74d-4751-892f-07fc9d58c0f9">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D499ED5-4B1E-4BEB-9D9B-16F01A645FCD}">
  <ds:schemaRefs>
    <ds:schemaRef ds:uri="http://schemas.microsoft.com/sharepoint/v3/contenttype/forms"/>
  </ds:schemaRefs>
</ds:datastoreItem>
</file>

<file path=customXml/itemProps2.xml><?xml version="1.0" encoding="utf-8"?>
<ds:datastoreItem xmlns:ds="http://schemas.openxmlformats.org/officeDocument/2006/customXml" ds:itemID="{B6625227-F930-4022-B20C-A2A6D8A30715}">
  <ds:schemaRefs>
    <ds:schemaRef ds:uri="85829521-f74d-4751-892f-07fc9d58c0f9"/>
    <ds:schemaRef ds:uri="e95deba3-7f31-46e5-8a03-f72fe1556a4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251211B2-8037-4CA9-9933-3A9B6117801F}">
  <ds:schemaRefs>
    <ds:schemaRef ds:uri="85829521-f74d-4751-892f-07fc9d58c0f9"/>
    <ds:schemaRef ds:uri="e95deba3-7f31-46e5-8a03-f72fe1556a4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30</Slides>
  <Notes>16</Notes>
  <HiddenSlides>0</HiddenSlides>
  <ScaleCrop>false</ScaleCrop>
  <HeadingPairs>
    <vt:vector size="4" baseType="variant">
      <vt:variant>
        <vt:lpstr>Tema</vt:lpstr>
      </vt:variant>
      <vt:variant>
        <vt:i4>1</vt:i4>
      </vt:variant>
      <vt:variant>
        <vt:lpstr>Titoli diapositive</vt:lpstr>
      </vt:variant>
      <vt:variant>
        <vt:i4>30</vt:i4>
      </vt:variant>
    </vt:vector>
  </HeadingPairs>
  <TitlesOfParts>
    <vt:vector size="31" baseType="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BANK DETAILS</vt:lpstr>
      <vt:lpstr>Going to Switzerland?</vt:lpstr>
      <vt:lpstr>IF YOU LEAVE AFTER GRADUATING:</vt:lpstr>
      <vt:lpstr>OLS TEST</vt:lpstr>
      <vt:lpstr>Presentazione standard di PowerPoint</vt:lpstr>
      <vt:lpstr>MOBILITY AGREEMENT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Alberto Zannetti</dc:creator>
  <cp:revision>3</cp:revision>
  <dcterms:created xsi:type="dcterms:W3CDTF">2018-06-26T10:19:55Z</dcterms:created>
  <dcterms:modified xsi:type="dcterms:W3CDTF">2024-06-19T08:29:54Z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0x01010013274D1A2D068E4AA594C0961B9A6246</vt:lpwstr>
  </property>
  <property fmtid="{D5CDD505-2E9C-101B-9397-08002B2CF9AE}" pid="3" name="Order">
    <vt:r8>2363400</vt:r8>
  </property>
  <property fmtid="{D5CDD505-2E9C-101B-9397-08002B2CF9AE}" pid="4" name="MediaServiceImageTags">
    <vt:lpwstr/>
  </property>
</Properties>
</file>