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28_FC8DB3D5.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3"/>
  </p:notesMasterIdLst>
  <p:sldIdLst>
    <p:sldId id="256" r:id="rId5"/>
    <p:sldId id="257" r:id="rId6"/>
    <p:sldId id="258" r:id="rId7"/>
    <p:sldId id="292" r:id="rId8"/>
    <p:sldId id="287" r:id="rId9"/>
    <p:sldId id="295" r:id="rId10"/>
    <p:sldId id="300" r:id="rId11"/>
    <p:sldId id="304" r:id="rId12"/>
    <p:sldId id="288" r:id="rId13"/>
    <p:sldId id="298" r:id="rId14"/>
    <p:sldId id="305" r:id="rId15"/>
    <p:sldId id="294" r:id="rId16"/>
    <p:sldId id="290" r:id="rId17"/>
    <p:sldId id="296" r:id="rId18"/>
    <p:sldId id="297" r:id="rId19"/>
    <p:sldId id="299" r:id="rId20"/>
    <p:sldId id="316" r:id="rId21"/>
    <p:sldId id="307" r:id="rId22"/>
    <p:sldId id="291" r:id="rId23"/>
    <p:sldId id="301" r:id="rId24"/>
    <p:sldId id="317" r:id="rId25"/>
    <p:sldId id="318" r:id="rId26"/>
    <p:sldId id="293" r:id="rId27"/>
    <p:sldId id="313" r:id="rId28"/>
    <p:sldId id="314" r:id="rId29"/>
    <p:sldId id="315" r:id="rId30"/>
    <p:sldId id="312" r:id="rId31"/>
    <p:sldId id="286" r:id="rId32"/>
  </p:sldIdLst>
  <p:sldSz cx="12192000" cy="6858000"/>
  <p:notesSz cx="6858000" cy="9144000"/>
  <p:embeddedFontLst>
    <p:embeddedFont>
      <p:font typeface="Roboto Slab" pitchFamily="2" charset="0"/>
      <p:regular r:id="rId34"/>
      <p:bold r:id="rId35"/>
    </p:embeddedFont>
    <p:embeddedFont>
      <p:font typeface="Segoe UI" panose="020B0502040204020203"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userDrawn="1">
          <p15:clr>
            <a:srgbClr val="A4A3A4"/>
          </p15:clr>
        </p15:guide>
        <p15:guide id="2" pos="3840">
          <p15:clr>
            <a:srgbClr val="A4A3A4"/>
          </p15:clr>
        </p15:guide>
        <p15:guide id="3" pos="3931" userDrawn="1">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i68ez6jSUxZHavm5LA3YJaz35Km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7076BF-B0EC-3A0E-0626-03608CDE6626}" name="Sara Li Causi" initials="SC" userId="S::sara.licausi@unipv.it::102c3898-7cb4-428e-b81c-f3edf257192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2284B"/>
    <a:srgbClr val="F0D5D1"/>
    <a:srgbClr val="C356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B1D1B5-FB32-4E79-AF21-EF3B7A6DD0B3}">
  <a:tblStyle styleId="{70B1D1B5-FB32-4E79-AF21-EF3B7A6DD0B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6" d="100"/>
          <a:sy n="76" d="100"/>
        </p:scale>
        <p:origin x="917" y="48"/>
      </p:cViewPr>
      <p:guideLst>
        <p:guide orient="horz" pos="2183"/>
        <p:guide pos="3840"/>
        <p:guide pos="393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customschemas.google.com/relationships/presentationmetadata" Target="metadata"/><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heme" Target="theme/theme1.xml"/><Relationship Id="rId20" Type="http://schemas.openxmlformats.org/officeDocument/2006/relationships/slide" Target="slides/slide1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Li Causi" userId="102c3898-7cb4-428e-b81c-f3edf2571926" providerId="ADAL" clId="{74AE06B6-721C-4E5F-910A-856E098FF09F}"/>
    <pc:docChg chg="undo custSel addSld delSld modSld sldOrd">
      <pc:chgData name="Sara Li Causi" userId="102c3898-7cb4-428e-b81c-f3edf2571926" providerId="ADAL" clId="{74AE06B6-721C-4E5F-910A-856E098FF09F}" dt="2024-05-02T09:48:19.330" v="5242" actId="1076"/>
      <pc:docMkLst>
        <pc:docMk/>
      </pc:docMkLst>
      <pc:sldChg chg="delSp mod">
        <pc:chgData name="Sara Li Causi" userId="102c3898-7cb4-428e-b81c-f3edf2571926" providerId="ADAL" clId="{74AE06B6-721C-4E5F-910A-856E098FF09F}" dt="2024-04-18T18:15:36.521" v="1119" actId="478"/>
        <pc:sldMkLst>
          <pc:docMk/>
          <pc:sldMk cId="0" sldId="258"/>
        </pc:sldMkLst>
        <pc:picChg chg="del">
          <ac:chgData name="Sara Li Causi" userId="102c3898-7cb4-428e-b81c-f3edf2571926" providerId="ADAL" clId="{74AE06B6-721C-4E5F-910A-856E098FF09F}" dt="2024-04-18T18:15:36.521" v="1119" actId="478"/>
          <ac:picMkLst>
            <pc:docMk/>
            <pc:sldMk cId="0" sldId="258"/>
            <ac:picMk id="100" creationId="{00000000-0000-0000-0000-000000000000}"/>
          </ac:picMkLst>
        </pc:picChg>
      </pc:sldChg>
      <pc:sldChg chg="delSp del mod">
        <pc:chgData name="Sara Li Causi" userId="102c3898-7cb4-428e-b81c-f3edf2571926" providerId="ADAL" clId="{74AE06B6-721C-4E5F-910A-856E098FF09F}" dt="2024-04-18T16:51:13.826" v="413" actId="2696"/>
        <pc:sldMkLst>
          <pc:docMk/>
          <pc:sldMk cId="0" sldId="259"/>
        </pc:sldMkLst>
        <pc:picChg chg="del">
          <ac:chgData name="Sara Li Causi" userId="102c3898-7cb4-428e-b81c-f3edf2571926" providerId="ADAL" clId="{74AE06B6-721C-4E5F-910A-856E098FF09F}" dt="2024-04-18T16:31:23.762" v="0" actId="478"/>
          <ac:picMkLst>
            <pc:docMk/>
            <pc:sldMk cId="0" sldId="259"/>
            <ac:picMk id="107" creationId="{00000000-0000-0000-0000-000000000000}"/>
          </ac:picMkLst>
        </pc:picChg>
      </pc:sldChg>
      <pc:sldChg chg="delSp modSp mod">
        <pc:chgData name="Sara Li Causi" userId="102c3898-7cb4-428e-b81c-f3edf2571926" providerId="ADAL" clId="{74AE06B6-721C-4E5F-910A-856E098FF09F}" dt="2024-04-18T17:44:53.994" v="885" actId="20577"/>
        <pc:sldMkLst>
          <pc:docMk/>
          <pc:sldMk cId="0" sldId="260"/>
        </pc:sldMkLst>
        <pc:spChg chg="mod">
          <ac:chgData name="Sara Li Causi" userId="102c3898-7cb4-428e-b81c-f3edf2571926" providerId="ADAL" clId="{74AE06B6-721C-4E5F-910A-856E098FF09F}" dt="2024-04-18T17:44:26.161" v="880" actId="20577"/>
          <ac:spMkLst>
            <pc:docMk/>
            <pc:sldMk cId="0" sldId="260"/>
            <ac:spMk id="113" creationId="{00000000-0000-0000-0000-000000000000}"/>
          </ac:spMkLst>
        </pc:spChg>
        <pc:spChg chg="mod">
          <ac:chgData name="Sara Li Causi" userId="102c3898-7cb4-428e-b81c-f3edf2571926" providerId="ADAL" clId="{74AE06B6-721C-4E5F-910A-856E098FF09F}" dt="2024-04-18T17:44:53.994" v="885" actId="20577"/>
          <ac:spMkLst>
            <pc:docMk/>
            <pc:sldMk cId="0" sldId="260"/>
            <ac:spMk id="116" creationId="{00000000-0000-0000-0000-000000000000}"/>
          </ac:spMkLst>
        </pc:spChg>
        <pc:picChg chg="del">
          <ac:chgData name="Sara Li Causi" userId="102c3898-7cb4-428e-b81c-f3edf2571926" providerId="ADAL" clId="{74AE06B6-721C-4E5F-910A-856E098FF09F}" dt="2024-04-18T16:51:57.188" v="419" actId="478"/>
          <ac:picMkLst>
            <pc:docMk/>
            <pc:sldMk cId="0" sldId="260"/>
            <ac:picMk id="114" creationId="{00000000-0000-0000-0000-000000000000}"/>
          </ac:picMkLst>
        </pc:picChg>
      </pc:sldChg>
      <pc:sldChg chg="delSp mod">
        <pc:chgData name="Sara Li Causi" userId="102c3898-7cb4-428e-b81c-f3edf2571926" providerId="ADAL" clId="{74AE06B6-721C-4E5F-910A-856E098FF09F}" dt="2024-04-18T16:52:03.223" v="420" actId="478"/>
        <pc:sldMkLst>
          <pc:docMk/>
          <pc:sldMk cId="0" sldId="261"/>
        </pc:sldMkLst>
        <pc:picChg chg="del">
          <ac:chgData name="Sara Li Causi" userId="102c3898-7cb4-428e-b81c-f3edf2571926" providerId="ADAL" clId="{74AE06B6-721C-4E5F-910A-856E098FF09F}" dt="2024-04-18T16:52:03.223" v="420" actId="478"/>
          <ac:picMkLst>
            <pc:docMk/>
            <pc:sldMk cId="0" sldId="261"/>
            <ac:picMk id="131" creationId="{00000000-0000-0000-0000-000000000000}"/>
          </ac:picMkLst>
        </pc:picChg>
      </pc:sldChg>
      <pc:sldChg chg="delSp mod">
        <pc:chgData name="Sara Li Causi" userId="102c3898-7cb4-428e-b81c-f3edf2571926" providerId="ADAL" clId="{74AE06B6-721C-4E5F-910A-856E098FF09F}" dt="2024-04-18T16:52:11.209" v="421" actId="478"/>
        <pc:sldMkLst>
          <pc:docMk/>
          <pc:sldMk cId="0" sldId="262"/>
        </pc:sldMkLst>
        <pc:picChg chg="del">
          <ac:chgData name="Sara Li Causi" userId="102c3898-7cb4-428e-b81c-f3edf2571926" providerId="ADAL" clId="{74AE06B6-721C-4E5F-910A-856E098FF09F}" dt="2024-04-18T16:52:11.209" v="421" actId="478"/>
          <ac:picMkLst>
            <pc:docMk/>
            <pc:sldMk cId="0" sldId="262"/>
            <ac:picMk id="141" creationId="{00000000-0000-0000-0000-000000000000}"/>
          </ac:picMkLst>
        </pc:picChg>
      </pc:sldChg>
      <pc:sldChg chg="del">
        <pc:chgData name="Sara Li Causi" userId="102c3898-7cb4-428e-b81c-f3edf2571926" providerId="ADAL" clId="{74AE06B6-721C-4E5F-910A-856E098FF09F}" dt="2024-04-19T07:11:11.078" v="2420" actId="2696"/>
        <pc:sldMkLst>
          <pc:docMk/>
          <pc:sldMk cId="1079859492" sldId="272"/>
        </pc:sldMkLst>
      </pc:sldChg>
      <pc:sldChg chg="addSp delSp modSp mod setBg">
        <pc:chgData name="Sara Li Causi" userId="102c3898-7cb4-428e-b81c-f3edf2571926" providerId="ADAL" clId="{74AE06B6-721C-4E5F-910A-856E098FF09F}" dt="2024-04-19T07:01:35.746" v="2300" actId="403"/>
        <pc:sldMkLst>
          <pc:docMk/>
          <pc:sldMk cId="152751596" sldId="287"/>
        </pc:sldMkLst>
        <pc:spChg chg="mod">
          <ac:chgData name="Sara Li Causi" userId="102c3898-7cb4-428e-b81c-f3edf2571926" providerId="ADAL" clId="{74AE06B6-721C-4E5F-910A-856E098FF09F}" dt="2024-04-18T17:46:26.759" v="890" actId="26606"/>
          <ac:spMkLst>
            <pc:docMk/>
            <pc:sldMk cId="152751596" sldId="287"/>
            <ac:spMk id="2" creationId="{BBE46196-64BC-98A6-ED06-F209B032AA9D}"/>
          </ac:spMkLst>
        </pc:spChg>
        <pc:spChg chg="mod">
          <ac:chgData name="Sara Li Causi" userId="102c3898-7cb4-428e-b81c-f3edf2571926" providerId="ADAL" clId="{74AE06B6-721C-4E5F-910A-856E098FF09F}" dt="2024-04-19T07:01:35.746" v="2300" actId="403"/>
          <ac:spMkLst>
            <pc:docMk/>
            <pc:sldMk cId="152751596" sldId="287"/>
            <ac:spMk id="3" creationId="{6328B419-2B6D-9D44-44AD-BB2F283D046C}"/>
          </ac:spMkLst>
        </pc:spChg>
        <pc:spChg chg="add del">
          <ac:chgData name="Sara Li Causi" userId="102c3898-7cb4-428e-b81c-f3edf2571926" providerId="ADAL" clId="{74AE06B6-721C-4E5F-910A-856E098FF09F}" dt="2024-04-18T17:46:20.032" v="888" actId="26606"/>
          <ac:spMkLst>
            <pc:docMk/>
            <pc:sldMk cId="152751596" sldId="287"/>
            <ac:spMk id="10" creationId="{19D32F93-50AC-4C46-A5DB-291C60DDB7BD}"/>
          </ac:spMkLst>
        </pc:spChg>
        <pc:spChg chg="add del">
          <ac:chgData name="Sara Li Causi" userId="102c3898-7cb4-428e-b81c-f3edf2571926" providerId="ADAL" clId="{74AE06B6-721C-4E5F-910A-856E098FF09F}" dt="2024-04-18T17:46:20.032" v="888" actId="26606"/>
          <ac:spMkLst>
            <pc:docMk/>
            <pc:sldMk cId="152751596" sldId="287"/>
            <ac:spMk id="12" creationId="{86FD7672-78BE-4D6F-A711-2CDB79B52DFF}"/>
          </ac:spMkLst>
        </pc:spChg>
        <pc:spChg chg="add del">
          <ac:chgData name="Sara Li Causi" userId="102c3898-7cb4-428e-b81c-f3edf2571926" providerId="ADAL" clId="{74AE06B6-721C-4E5F-910A-856E098FF09F}" dt="2024-04-18T17:46:20.032" v="888" actId="26606"/>
          <ac:spMkLst>
            <pc:docMk/>
            <pc:sldMk cId="152751596" sldId="287"/>
            <ac:spMk id="14" creationId="{827DC2C4-B485-428A-BF4A-472D2967F47F}"/>
          </ac:spMkLst>
        </pc:spChg>
        <pc:spChg chg="add del">
          <ac:chgData name="Sara Li Causi" userId="102c3898-7cb4-428e-b81c-f3edf2571926" providerId="ADAL" clId="{74AE06B6-721C-4E5F-910A-856E098FF09F}" dt="2024-04-18T17:46:20.032" v="888" actId="26606"/>
          <ac:spMkLst>
            <pc:docMk/>
            <pc:sldMk cId="152751596" sldId="287"/>
            <ac:spMk id="16" creationId="{4A62647B-1222-407C-8740-5A497612B1F5}"/>
          </ac:spMkLst>
        </pc:spChg>
        <pc:spChg chg="add del">
          <ac:chgData name="Sara Li Causi" userId="102c3898-7cb4-428e-b81c-f3edf2571926" providerId="ADAL" clId="{74AE06B6-721C-4E5F-910A-856E098FF09F}" dt="2024-04-18T17:46:26.759" v="890" actId="26606"/>
          <ac:spMkLst>
            <pc:docMk/>
            <pc:sldMk cId="152751596" sldId="287"/>
            <ac:spMk id="18" creationId="{FC485432-3647-4218-B5D3-15D3FA222B13}"/>
          </ac:spMkLst>
        </pc:spChg>
        <pc:spChg chg="add del">
          <ac:chgData name="Sara Li Causi" userId="102c3898-7cb4-428e-b81c-f3edf2571926" providerId="ADAL" clId="{74AE06B6-721C-4E5F-910A-856E098FF09F}" dt="2024-04-18T17:46:26.759" v="890" actId="26606"/>
          <ac:spMkLst>
            <pc:docMk/>
            <pc:sldMk cId="152751596" sldId="287"/>
            <ac:spMk id="19" creationId="{8555C5B3-193A-4749-9AFD-682E53CDDE8F}"/>
          </ac:spMkLst>
        </pc:spChg>
        <pc:spChg chg="add del">
          <ac:chgData name="Sara Li Causi" userId="102c3898-7cb4-428e-b81c-f3edf2571926" providerId="ADAL" clId="{74AE06B6-721C-4E5F-910A-856E098FF09F}" dt="2024-04-18T17:46:26.759" v="890" actId="26606"/>
          <ac:spMkLst>
            <pc:docMk/>
            <pc:sldMk cId="152751596" sldId="287"/>
            <ac:spMk id="20" creationId="{F4AFDDCA-6ABA-4D23-8A5C-1BF0F4308148}"/>
          </ac:spMkLst>
        </pc:spChg>
        <pc:spChg chg="add del">
          <ac:chgData name="Sara Li Causi" userId="102c3898-7cb4-428e-b81c-f3edf2571926" providerId="ADAL" clId="{74AE06B6-721C-4E5F-910A-856E098FF09F}" dt="2024-04-18T17:46:26.759" v="890" actId="26606"/>
          <ac:spMkLst>
            <pc:docMk/>
            <pc:sldMk cId="152751596" sldId="287"/>
            <ac:spMk id="21" creationId="{2EAE06A6-F76A-41C9-827A-C561B004485C}"/>
          </ac:spMkLst>
        </pc:spChg>
        <pc:spChg chg="add del">
          <ac:chgData name="Sara Li Causi" userId="102c3898-7cb4-428e-b81c-f3edf2571926" providerId="ADAL" clId="{74AE06B6-721C-4E5F-910A-856E098FF09F}" dt="2024-04-18T17:46:26.759" v="890" actId="26606"/>
          <ac:spMkLst>
            <pc:docMk/>
            <pc:sldMk cId="152751596" sldId="287"/>
            <ac:spMk id="22" creationId="{89F9D4E8-0639-444B-949B-9518585061AF}"/>
          </ac:spMkLst>
        </pc:spChg>
        <pc:spChg chg="add del">
          <ac:chgData name="Sara Li Causi" userId="102c3898-7cb4-428e-b81c-f3edf2571926" providerId="ADAL" clId="{74AE06B6-721C-4E5F-910A-856E098FF09F}" dt="2024-04-18T17:46:26.759" v="890" actId="26606"/>
          <ac:spMkLst>
            <pc:docMk/>
            <pc:sldMk cId="152751596" sldId="287"/>
            <ac:spMk id="23" creationId="{7E3DA7A2-ED70-4BBA-AB72-00AD461FA405}"/>
          </ac:spMkLst>
        </pc:spChg>
        <pc:picChg chg="add del mod">
          <ac:chgData name="Sara Li Causi" userId="102c3898-7cb4-428e-b81c-f3edf2571926" providerId="ADAL" clId="{74AE06B6-721C-4E5F-910A-856E098FF09F}" dt="2024-04-18T17:46:27.230" v="891" actId="22"/>
          <ac:picMkLst>
            <pc:docMk/>
            <pc:sldMk cId="152751596" sldId="287"/>
            <ac:picMk id="5" creationId="{DE820B8E-B947-D0AA-82C6-BDD8E78C7C50}"/>
          </ac:picMkLst>
        </pc:picChg>
        <pc:picChg chg="add mod">
          <ac:chgData name="Sara Li Causi" userId="102c3898-7cb4-428e-b81c-f3edf2571926" providerId="ADAL" clId="{74AE06B6-721C-4E5F-910A-856E098FF09F}" dt="2024-04-19T06:56:25.348" v="2229" actId="1076"/>
          <ac:picMkLst>
            <pc:docMk/>
            <pc:sldMk cId="152751596" sldId="287"/>
            <ac:picMk id="7" creationId="{8A5E131A-CD78-ABFA-0F39-A19AF811AB48}"/>
          </ac:picMkLst>
        </pc:picChg>
      </pc:sldChg>
      <pc:sldChg chg="addSp modSp mod ord modNotesTx">
        <pc:chgData name="Sara Li Causi" userId="102c3898-7cb4-428e-b81c-f3edf2571926" providerId="ADAL" clId="{74AE06B6-721C-4E5F-910A-856E098FF09F}" dt="2024-04-19T10:12:10.814" v="4001" actId="20577"/>
        <pc:sldMkLst>
          <pc:docMk/>
          <pc:sldMk cId="1103584053" sldId="288"/>
        </pc:sldMkLst>
        <pc:spChg chg="mod">
          <ac:chgData name="Sara Li Causi" userId="102c3898-7cb4-428e-b81c-f3edf2571926" providerId="ADAL" clId="{74AE06B6-721C-4E5F-910A-856E098FF09F}" dt="2024-04-19T06:00:41.421" v="1302" actId="1076"/>
          <ac:spMkLst>
            <pc:docMk/>
            <pc:sldMk cId="1103584053" sldId="288"/>
            <ac:spMk id="2" creationId="{27462F95-0070-909D-FB3C-28C4AD488F52}"/>
          </ac:spMkLst>
        </pc:spChg>
        <pc:spChg chg="mod">
          <ac:chgData name="Sara Li Causi" userId="102c3898-7cb4-428e-b81c-f3edf2571926" providerId="ADAL" clId="{74AE06B6-721C-4E5F-910A-856E098FF09F}" dt="2024-04-19T10:12:10.814" v="4001" actId="20577"/>
          <ac:spMkLst>
            <pc:docMk/>
            <pc:sldMk cId="1103584053" sldId="288"/>
            <ac:spMk id="3" creationId="{39584336-CB98-2176-52C0-52C6A978D8E9}"/>
          </ac:spMkLst>
        </pc:spChg>
        <pc:spChg chg="add mod">
          <ac:chgData name="Sara Li Causi" userId="102c3898-7cb4-428e-b81c-f3edf2571926" providerId="ADAL" clId="{74AE06B6-721C-4E5F-910A-856E098FF09F}" dt="2024-04-18T17:08:16.384" v="436" actId="1076"/>
          <ac:spMkLst>
            <pc:docMk/>
            <pc:sldMk cId="1103584053" sldId="288"/>
            <ac:spMk id="5" creationId="{580E613D-1E5F-32C2-F211-5492342322DA}"/>
          </ac:spMkLst>
        </pc:spChg>
        <pc:spChg chg="add mod">
          <ac:chgData name="Sara Li Causi" userId="102c3898-7cb4-428e-b81c-f3edf2571926" providerId="ADAL" clId="{74AE06B6-721C-4E5F-910A-856E098FF09F}" dt="2024-04-18T17:08:52.118" v="441" actId="208"/>
          <ac:spMkLst>
            <pc:docMk/>
            <pc:sldMk cId="1103584053" sldId="288"/>
            <ac:spMk id="6" creationId="{24A1EAEB-4473-9331-7EAF-D9F9314E781F}"/>
          </ac:spMkLst>
        </pc:spChg>
        <pc:spChg chg="add mod">
          <ac:chgData name="Sara Li Causi" userId="102c3898-7cb4-428e-b81c-f3edf2571926" providerId="ADAL" clId="{74AE06B6-721C-4E5F-910A-856E098FF09F}" dt="2024-04-19T06:00:51.166" v="1303" actId="1076"/>
          <ac:spMkLst>
            <pc:docMk/>
            <pc:sldMk cId="1103584053" sldId="288"/>
            <ac:spMk id="7" creationId="{675FCC23-5C72-43D0-78DB-5F00CA399F36}"/>
          </ac:spMkLst>
        </pc:spChg>
      </pc:sldChg>
      <pc:sldChg chg="modSp mod ord">
        <pc:chgData name="Sara Li Causi" userId="102c3898-7cb4-428e-b81c-f3edf2571926" providerId="ADAL" clId="{74AE06B6-721C-4E5F-910A-856E098FF09F}" dt="2024-04-19T10:19:17.016" v="4215" actId="20577"/>
        <pc:sldMkLst>
          <pc:docMk/>
          <pc:sldMk cId="154003365" sldId="289"/>
        </pc:sldMkLst>
        <pc:spChg chg="mod">
          <ac:chgData name="Sara Li Causi" userId="102c3898-7cb4-428e-b81c-f3edf2571926" providerId="ADAL" clId="{74AE06B6-721C-4E5F-910A-856E098FF09F}" dt="2024-04-19T10:19:17.016" v="4215" actId="20577"/>
          <ac:spMkLst>
            <pc:docMk/>
            <pc:sldMk cId="154003365" sldId="289"/>
            <ac:spMk id="3" creationId="{FD12F3F4-0325-3B1D-E9B6-46DFBACD4A9E}"/>
          </ac:spMkLst>
        </pc:spChg>
      </pc:sldChg>
      <pc:sldChg chg="addSp modSp mod ord">
        <pc:chgData name="Sara Li Causi" userId="102c3898-7cb4-428e-b81c-f3edf2571926" providerId="ADAL" clId="{74AE06B6-721C-4E5F-910A-856E098FF09F}" dt="2024-04-19T10:12:45.044" v="4052" actId="1076"/>
        <pc:sldMkLst>
          <pc:docMk/>
          <pc:sldMk cId="3396918943" sldId="290"/>
        </pc:sldMkLst>
        <pc:spChg chg="mod">
          <ac:chgData name="Sara Li Causi" userId="102c3898-7cb4-428e-b81c-f3edf2571926" providerId="ADAL" clId="{74AE06B6-721C-4E5F-910A-856E098FF09F}" dt="2024-04-19T10:12:45.044" v="4052" actId="1076"/>
          <ac:spMkLst>
            <pc:docMk/>
            <pc:sldMk cId="3396918943" sldId="290"/>
            <ac:spMk id="2" creationId="{A51D96B5-E9A5-CD9E-1E38-344F22AD2B0A}"/>
          </ac:spMkLst>
        </pc:spChg>
        <pc:spChg chg="mod">
          <ac:chgData name="Sara Li Causi" userId="102c3898-7cb4-428e-b81c-f3edf2571926" providerId="ADAL" clId="{74AE06B6-721C-4E5F-910A-856E098FF09F}" dt="2024-04-19T09:47:10.464" v="3431" actId="1076"/>
          <ac:spMkLst>
            <pc:docMk/>
            <pc:sldMk cId="3396918943" sldId="290"/>
            <ac:spMk id="3" creationId="{4162CADD-33EE-1E7E-8FC3-E2D9EB76134C}"/>
          </ac:spMkLst>
        </pc:spChg>
        <pc:spChg chg="add mod">
          <ac:chgData name="Sara Li Causi" userId="102c3898-7cb4-428e-b81c-f3edf2571926" providerId="ADAL" clId="{74AE06B6-721C-4E5F-910A-856E098FF09F}" dt="2024-04-19T09:50:57.507" v="3483" actId="403"/>
          <ac:spMkLst>
            <pc:docMk/>
            <pc:sldMk cId="3396918943" sldId="290"/>
            <ac:spMk id="4" creationId="{7308E054-925A-6B28-11D7-6CCF7107B758}"/>
          </ac:spMkLst>
        </pc:spChg>
      </pc:sldChg>
      <pc:sldChg chg="addSp delSp modSp mod modNotesTx">
        <pc:chgData name="Sara Li Causi" userId="102c3898-7cb4-428e-b81c-f3edf2571926" providerId="ADAL" clId="{74AE06B6-721C-4E5F-910A-856E098FF09F}" dt="2024-04-19T10:18:16.099" v="4162" actId="2711"/>
        <pc:sldMkLst>
          <pc:docMk/>
          <pc:sldMk cId="2463050356" sldId="291"/>
        </pc:sldMkLst>
        <pc:spChg chg="mod">
          <ac:chgData name="Sara Li Causi" userId="102c3898-7cb4-428e-b81c-f3edf2571926" providerId="ADAL" clId="{74AE06B6-721C-4E5F-910A-856E098FF09F}" dt="2024-04-19T10:18:16.099" v="4162" actId="2711"/>
          <ac:spMkLst>
            <pc:docMk/>
            <pc:sldMk cId="2463050356" sldId="291"/>
            <ac:spMk id="2" creationId="{9EC82D34-BC02-0F3D-69FD-5F650D19CA55}"/>
          </ac:spMkLst>
        </pc:spChg>
        <pc:spChg chg="mod">
          <ac:chgData name="Sara Li Causi" userId="102c3898-7cb4-428e-b81c-f3edf2571926" providerId="ADAL" clId="{74AE06B6-721C-4E5F-910A-856E098FF09F}" dt="2024-04-19T10:15:37.155" v="4156" actId="20577"/>
          <ac:spMkLst>
            <pc:docMk/>
            <pc:sldMk cId="2463050356" sldId="291"/>
            <ac:spMk id="3" creationId="{C84103B8-1463-AA8F-909C-80180A8F9807}"/>
          </ac:spMkLst>
        </pc:spChg>
        <pc:spChg chg="add mod">
          <ac:chgData name="Sara Li Causi" userId="102c3898-7cb4-428e-b81c-f3edf2571926" providerId="ADAL" clId="{74AE06B6-721C-4E5F-910A-856E098FF09F}" dt="2024-04-19T07:14:36.465" v="2535" actId="1076"/>
          <ac:spMkLst>
            <pc:docMk/>
            <pc:sldMk cId="2463050356" sldId="291"/>
            <ac:spMk id="7" creationId="{F5A4DF7C-CE91-EEAA-8056-15166D3539AA}"/>
          </ac:spMkLst>
        </pc:spChg>
        <pc:picChg chg="add del mod">
          <ac:chgData name="Sara Li Causi" userId="102c3898-7cb4-428e-b81c-f3edf2571926" providerId="ADAL" clId="{74AE06B6-721C-4E5F-910A-856E098FF09F}" dt="2024-04-19T07:00:19.568" v="2248" actId="478"/>
          <ac:picMkLst>
            <pc:docMk/>
            <pc:sldMk cId="2463050356" sldId="291"/>
            <ac:picMk id="5" creationId="{B3CFEA0D-4C2C-29C4-75B8-211262C5925C}"/>
          </ac:picMkLst>
        </pc:picChg>
        <pc:picChg chg="add mod">
          <ac:chgData name="Sara Li Causi" userId="102c3898-7cb4-428e-b81c-f3edf2571926" providerId="ADAL" clId="{74AE06B6-721C-4E5F-910A-856E098FF09F}" dt="2024-04-19T09:26:03.946" v="2944" actId="1076"/>
          <ac:picMkLst>
            <pc:docMk/>
            <pc:sldMk cId="2463050356" sldId="291"/>
            <ac:picMk id="6" creationId="{52292FE9-EF96-A705-0D99-063A1A61E3B4}"/>
          </ac:picMkLst>
        </pc:picChg>
      </pc:sldChg>
      <pc:sldChg chg="delSp modSp mod">
        <pc:chgData name="Sara Li Causi" userId="102c3898-7cb4-428e-b81c-f3edf2571926" providerId="ADAL" clId="{74AE06B6-721C-4E5F-910A-856E098FF09F}" dt="2024-04-19T06:55:37.459" v="2228" actId="20577"/>
        <pc:sldMkLst>
          <pc:docMk/>
          <pc:sldMk cId="4203592302" sldId="292"/>
        </pc:sldMkLst>
        <pc:spChg chg="mod">
          <ac:chgData name="Sara Li Causi" userId="102c3898-7cb4-428e-b81c-f3edf2571926" providerId="ADAL" clId="{74AE06B6-721C-4E5F-910A-856E098FF09F}" dt="2024-04-19T06:55:37.459" v="2228" actId="20577"/>
          <ac:spMkLst>
            <pc:docMk/>
            <pc:sldMk cId="4203592302" sldId="292"/>
            <ac:spMk id="106" creationId="{00000000-0000-0000-0000-000000000000}"/>
          </ac:spMkLst>
        </pc:spChg>
        <pc:picChg chg="del">
          <ac:chgData name="Sara Li Causi" userId="102c3898-7cb4-428e-b81c-f3edf2571926" providerId="ADAL" clId="{74AE06B6-721C-4E5F-910A-856E098FF09F}" dt="2024-04-18T16:31:28.740" v="1" actId="478"/>
          <ac:picMkLst>
            <pc:docMk/>
            <pc:sldMk cId="4203592302" sldId="292"/>
            <ac:picMk id="107" creationId="{00000000-0000-0000-0000-000000000000}"/>
          </ac:picMkLst>
        </pc:picChg>
      </pc:sldChg>
      <pc:sldChg chg="addSp modSp new mod ord">
        <pc:chgData name="Sara Li Causi" userId="102c3898-7cb4-428e-b81c-f3edf2571926" providerId="ADAL" clId="{74AE06B6-721C-4E5F-910A-856E098FF09F}" dt="2024-04-19T07:00:52.889" v="2282" actId="27636"/>
        <pc:sldMkLst>
          <pc:docMk/>
          <pc:sldMk cId="3959771578" sldId="293"/>
        </pc:sldMkLst>
        <pc:spChg chg="mod">
          <ac:chgData name="Sara Li Causi" userId="102c3898-7cb4-428e-b81c-f3edf2571926" providerId="ADAL" clId="{74AE06B6-721C-4E5F-910A-856E098FF09F}" dt="2024-04-18T16:50:18.432" v="402" actId="404"/>
          <ac:spMkLst>
            <pc:docMk/>
            <pc:sldMk cId="3959771578" sldId="293"/>
            <ac:spMk id="2" creationId="{9CA16E17-15FE-457E-B055-B230E0AAC80C}"/>
          </ac:spMkLst>
        </pc:spChg>
        <pc:spChg chg="mod">
          <ac:chgData name="Sara Li Causi" userId="102c3898-7cb4-428e-b81c-f3edf2571926" providerId="ADAL" clId="{74AE06B6-721C-4E5F-910A-856E098FF09F}" dt="2024-04-19T06:30:12.986" v="2061" actId="2710"/>
          <ac:spMkLst>
            <pc:docMk/>
            <pc:sldMk cId="3959771578" sldId="293"/>
            <ac:spMk id="3" creationId="{40DD5468-9585-FA50-3769-C0BF6B012952}"/>
          </ac:spMkLst>
        </pc:spChg>
        <pc:spChg chg="add mod">
          <ac:chgData name="Sara Li Causi" userId="102c3898-7cb4-428e-b81c-f3edf2571926" providerId="ADAL" clId="{74AE06B6-721C-4E5F-910A-856E098FF09F}" dt="2024-04-19T07:00:52.889" v="2282" actId="27636"/>
          <ac:spMkLst>
            <pc:docMk/>
            <pc:sldMk cId="3959771578" sldId="293"/>
            <ac:spMk id="4" creationId="{39213FD0-A1B6-3F2C-1204-F72223A2DBDC}"/>
          </ac:spMkLst>
        </pc:spChg>
        <pc:spChg chg="add mod">
          <ac:chgData name="Sara Li Causi" userId="102c3898-7cb4-428e-b81c-f3edf2571926" providerId="ADAL" clId="{74AE06B6-721C-4E5F-910A-856E098FF09F}" dt="2024-04-18T16:46:48.254" v="373" actId="403"/>
          <ac:spMkLst>
            <pc:docMk/>
            <pc:sldMk cId="3959771578" sldId="293"/>
            <ac:spMk id="5" creationId="{7978853D-AE93-975C-60C2-8A606615897E}"/>
          </ac:spMkLst>
        </pc:spChg>
        <pc:spChg chg="add mod">
          <ac:chgData name="Sara Li Causi" userId="102c3898-7cb4-428e-b81c-f3edf2571926" providerId="ADAL" clId="{74AE06B6-721C-4E5F-910A-856E098FF09F}" dt="2024-04-18T16:46:33.901" v="366" actId="403"/>
          <ac:spMkLst>
            <pc:docMk/>
            <pc:sldMk cId="3959771578" sldId="293"/>
            <ac:spMk id="6" creationId="{03A013FE-9C5C-0F33-F51F-1D1EAAD94ED9}"/>
          </ac:spMkLst>
        </pc:spChg>
        <pc:spChg chg="add mod">
          <ac:chgData name="Sara Li Causi" userId="102c3898-7cb4-428e-b81c-f3edf2571926" providerId="ADAL" clId="{74AE06B6-721C-4E5F-910A-856E098FF09F}" dt="2024-04-19T06:32:27.596" v="2127" actId="113"/>
          <ac:spMkLst>
            <pc:docMk/>
            <pc:sldMk cId="3959771578" sldId="293"/>
            <ac:spMk id="7" creationId="{6A5C9379-EDDB-FECA-4509-4D0F61FD2630}"/>
          </ac:spMkLst>
        </pc:spChg>
      </pc:sldChg>
      <pc:sldChg chg="addSp delSp modSp new mod ord modNotesTx">
        <pc:chgData name="Sara Li Causi" userId="102c3898-7cb4-428e-b81c-f3edf2571926" providerId="ADAL" clId="{74AE06B6-721C-4E5F-910A-856E098FF09F}" dt="2024-04-19T06:58:47.657" v="2238" actId="20577"/>
        <pc:sldMkLst>
          <pc:docMk/>
          <pc:sldMk cId="323469015" sldId="294"/>
        </pc:sldMkLst>
        <pc:spChg chg="mod ord">
          <ac:chgData name="Sara Li Causi" userId="102c3898-7cb4-428e-b81c-f3edf2571926" providerId="ADAL" clId="{74AE06B6-721C-4E5F-910A-856E098FF09F}" dt="2024-04-18T18:21:33.284" v="1131" actId="1076"/>
          <ac:spMkLst>
            <pc:docMk/>
            <pc:sldMk cId="323469015" sldId="294"/>
            <ac:spMk id="2" creationId="{DC9A7DD5-4EB0-B9C7-9053-6DAA730A8F1E}"/>
          </ac:spMkLst>
        </pc:spChg>
        <pc:spChg chg="del mod">
          <ac:chgData name="Sara Li Causi" userId="102c3898-7cb4-428e-b81c-f3edf2571926" providerId="ADAL" clId="{74AE06B6-721C-4E5F-910A-856E098FF09F}" dt="2024-04-18T18:18:32.764" v="1129" actId="478"/>
          <ac:spMkLst>
            <pc:docMk/>
            <pc:sldMk cId="323469015" sldId="294"/>
            <ac:spMk id="3" creationId="{6FDBD24D-5872-80CC-CF09-9FE26A286604}"/>
          </ac:spMkLst>
        </pc:spChg>
        <pc:spChg chg="add mod ord">
          <ac:chgData name="Sara Li Causi" userId="102c3898-7cb4-428e-b81c-f3edf2571926" providerId="ADAL" clId="{74AE06B6-721C-4E5F-910A-856E098FF09F}" dt="2024-04-19T06:58:47.657" v="2238" actId="20577"/>
          <ac:spMkLst>
            <pc:docMk/>
            <pc:sldMk cId="323469015" sldId="294"/>
            <ac:spMk id="6" creationId="{8A2742A0-05AF-3943-D745-8D7E525F09A6}"/>
          </ac:spMkLst>
        </pc:spChg>
        <pc:picChg chg="add del mod">
          <ac:chgData name="Sara Li Causi" userId="102c3898-7cb4-428e-b81c-f3edf2571926" providerId="ADAL" clId="{74AE06B6-721C-4E5F-910A-856E098FF09F}" dt="2024-04-18T18:17:42.953" v="1121" actId="478"/>
          <ac:picMkLst>
            <pc:docMk/>
            <pc:sldMk cId="323469015" sldId="294"/>
            <ac:picMk id="5" creationId="{4F2D6367-CFA7-A2E8-146A-F4442A13027E}"/>
          </ac:picMkLst>
        </pc:picChg>
        <pc:picChg chg="add mod">
          <ac:chgData name="Sara Li Causi" userId="102c3898-7cb4-428e-b81c-f3edf2571926" providerId="ADAL" clId="{74AE06B6-721C-4E5F-910A-856E098FF09F}" dt="2024-04-18T18:22:34.395" v="1141" actId="14100"/>
          <ac:picMkLst>
            <pc:docMk/>
            <pc:sldMk cId="323469015" sldId="294"/>
            <ac:picMk id="8" creationId="{463037E8-5C50-168D-8BEC-0DFA73F5D1BB}"/>
          </ac:picMkLst>
        </pc:picChg>
      </pc:sldChg>
      <pc:sldChg chg="addSp delSp modSp new mod modNotesTx">
        <pc:chgData name="Sara Li Causi" userId="102c3898-7cb4-428e-b81c-f3edf2571926" providerId="ADAL" clId="{74AE06B6-721C-4E5F-910A-856E098FF09F}" dt="2024-04-19T10:55:17.488" v="5010" actId="5793"/>
        <pc:sldMkLst>
          <pc:docMk/>
          <pc:sldMk cId="1529962479" sldId="295"/>
        </pc:sldMkLst>
        <pc:spChg chg="mod">
          <ac:chgData name="Sara Li Causi" userId="102c3898-7cb4-428e-b81c-f3edf2571926" providerId="ADAL" clId="{74AE06B6-721C-4E5F-910A-856E098FF09F}" dt="2024-04-18T17:48:50.717" v="915" actId="1076"/>
          <ac:spMkLst>
            <pc:docMk/>
            <pc:sldMk cId="1529962479" sldId="295"/>
            <ac:spMk id="2" creationId="{E0DF8BE5-D42E-4865-5DA5-7F5FC3C1EB4B}"/>
          </ac:spMkLst>
        </pc:spChg>
        <pc:spChg chg="mod">
          <ac:chgData name="Sara Li Causi" userId="102c3898-7cb4-428e-b81c-f3edf2571926" providerId="ADAL" clId="{74AE06B6-721C-4E5F-910A-856E098FF09F}" dt="2024-04-19T10:55:17.488" v="5010" actId="5793"/>
          <ac:spMkLst>
            <pc:docMk/>
            <pc:sldMk cId="1529962479" sldId="295"/>
            <ac:spMk id="3" creationId="{A5D97E83-6458-504F-9795-56E225147D88}"/>
          </ac:spMkLst>
        </pc:spChg>
        <pc:spChg chg="add mod">
          <ac:chgData name="Sara Li Causi" userId="102c3898-7cb4-428e-b81c-f3edf2571926" providerId="ADAL" clId="{74AE06B6-721C-4E5F-910A-856E098FF09F}" dt="2024-04-19T10:53:29.987" v="4900" actId="2710"/>
          <ac:spMkLst>
            <pc:docMk/>
            <pc:sldMk cId="1529962479" sldId="295"/>
            <ac:spMk id="4" creationId="{B0657AB8-91E3-248E-FAAC-48E84910CA4E}"/>
          </ac:spMkLst>
        </pc:spChg>
        <pc:picChg chg="add del mod">
          <ac:chgData name="Sara Li Causi" userId="102c3898-7cb4-428e-b81c-f3edf2571926" providerId="ADAL" clId="{74AE06B6-721C-4E5F-910A-856E098FF09F}" dt="2024-04-19T10:42:03.980" v="4661" actId="478"/>
          <ac:picMkLst>
            <pc:docMk/>
            <pc:sldMk cId="1529962479" sldId="295"/>
            <ac:picMk id="5" creationId="{7D8D21DC-B84D-F6D4-1277-F5B008B5B4E7}"/>
          </ac:picMkLst>
        </pc:picChg>
      </pc:sldChg>
      <pc:sldChg chg="addSp modSp new mod modTransition modAnim">
        <pc:chgData name="Sara Li Causi" userId="102c3898-7cb4-428e-b81c-f3edf2571926" providerId="ADAL" clId="{74AE06B6-721C-4E5F-910A-856E098FF09F}" dt="2024-04-19T09:45:43.766" v="3421" actId="1076"/>
        <pc:sldMkLst>
          <pc:docMk/>
          <pc:sldMk cId="4237145045" sldId="296"/>
        </pc:sldMkLst>
        <pc:spChg chg="mod">
          <ac:chgData name="Sara Li Causi" userId="102c3898-7cb4-428e-b81c-f3edf2571926" providerId="ADAL" clId="{74AE06B6-721C-4E5F-910A-856E098FF09F}" dt="2024-04-19T09:45:43.766" v="3421" actId="1076"/>
          <ac:spMkLst>
            <pc:docMk/>
            <pc:sldMk cId="4237145045" sldId="296"/>
            <ac:spMk id="2" creationId="{21182C15-5675-C1E8-0C3C-38A6B9974AEE}"/>
          </ac:spMkLst>
        </pc:spChg>
        <pc:spChg chg="mod ord">
          <ac:chgData name="Sara Li Causi" userId="102c3898-7cb4-428e-b81c-f3edf2571926" providerId="ADAL" clId="{74AE06B6-721C-4E5F-910A-856E098FF09F}" dt="2024-04-18T18:15:21.585" v="1118" actId="166"/>
          <ac:spMkLst>
            <pc:docMk/>
            <pc:sldMk cId="4237145045" sldId="296"/>
            <ac:spMk id="3" creationId="{C0F5651C-BD00-C71C-B3CD-92E33BF32156}"/>
          </ac:spMkLst>
        </pc:spChg>
        <pc:spChg chg="add mod">
          <ac:chgData name="Sara Li Causi" userId="102c3898-7cb4-428e-b81c-f3edf2571926" providerId="ADAL" clId="{74AE06B6-721C-4E5F-910A-856E098FF09F}" dt="2024-04-19T09:45:34.382" v="3420" actId="20577"/>
          <ac:spMkLst>
            <pc:docMk/>
            <pc:sldMk cId="4237145045" sldId="296"/>
            <ac:spMk id="4" creationId="{F9B5FBBC-C3CF-8874-2292-E86D5F63BD3F}"/>
          </ac:spMkLst>
        </pc:spChg>
        <pc:spChg chg="add mod">
          <ac:chgData name="Sara Li Causi" userId="102c3898-7cb4-428e-b81c-f3edf2571926" providerId="ADAL" clId="{74AE06B6-721C-4E5F-910A-856E098FF09F}" dt="2024-04-19T09:45:26.183" v="3417" actId="20577"/>
          <ac:spMkLst>
            <pc:docMk/>
            <pc:sldMk cId="4237145045" sldId="296"/>
            <ac:spMk id="6" creationId="{879AE034-48E3-BB92-9F25-19AF861BEDF2}"/>
          </ac:spMkLst>
        </pc:spChg>
        <pc:picChg chg="add mod">
          <ac:chgData name="Sara Li Causi" userId="102c3898-7cb4-428e-b81c-f3edf2571926" providerId="ADAL" clId="{74AE06B6-721C-4E5F-910A-856E098FF09F}" dt="2024-04-19T09:43:48.368" v="3388" actId="1076"/>
          <ac:picMkLst>
            <pc:docMk/>
            <pc:sldMk cId="4237145045" sldId="296"/>
            <ac:picMk id="5" creationId="{5C178268-AA47-E7C1-5128-0AD07F8B8D61}"/>
          </ac:picMkLst>
        </pc:picChg>
        <pc:picChg chg="add mod">
          <ac:chgData name="Sara Li Causi" userId="102c3898-7cb4-428e-b81c-f3edf2571926" providerId="ADAL" clId="{74AE06B6-721C-4E5F-910A-856E098FF09F}" dt="2024-04-19T09:43:51.162" v="3390" actId="1076"/>
          <ac:picMkLst>
            <pc:docMk/>
            <pc:sldMk cId="4237145045" sldId="296"/>
            <ac:picMk id="7" creationId="{5B99A612-C63A-5F62-9F5A-7264A8CD82C7}"/>
          </ac:picMkLst>
        </pc:picChg>
        <pc:picChg chg="add mod">
          <ac:chgData name="Sara Li Causi" userId="102c3898-7cb4-428e-b81c-f3edf2571926" providerId="ADAL" clId="{74AE06B6-721C-4E5F-910A-856E098FF09F}" dt="2024-04-19T09:44:56.851" v="3412" actId="1076"/>
          <ac:picMkLst>
            <pc:docMk/>
            <pc:sldMk cId="4237145045" sldId="296"/>
            <ac:picMk id="9" creationId="{E00789F9-62FF-5447-06BD-327135D598E5}"/>
          </ac:picMkLst>
        </pc:picChg>
      </pc:sldChg>
      <pc:sldChg chg="addSp delSp modSp new mod">
        <pc:chgData name="Sara Li Causi" userId="102c3898-7cb4-428e-b81c-f3edf2571926" providerId="ADAL" clId="{74AE06B6-721C-4E5F-910A-856E098FF09F}" dt="2024-05-02T09:48:19.330" v="5242" actId="1076"/>
        <pc:sldMkLst>
          <pc:docMk/>
          <pc:sldMk cId="2851491349" sldId="297"/>
        </pc:sldMkLst>
        <pc:spChg chg="mod">
          <ac:chgData name="Sara Li Causi" userId="102c3898-7cb4-428e-b81c-f3edf2571926" providerId="ADAL" clId="{74AE06B6-721C-4E5F-910A-856E098FF09F}" dt="2024-04-19T06:54:58.043" v="2197" actId="20577"/>
          <ac:spMkLst>
            <pc:docMk/>
            <pc:sldMk cId="2851491349" sldId="297"/>
            <ac:spMk id="2" creationId="{F3257584-FA16-93C6-52FF-83F7C8059C39}"/>
          </ac:spMkLst>
        </pc:spChg>
        <pc:spChg chg="mod">
          <ac:chgData name="Sara Li Causi" userId="102c3898-7cb4-428e-b81c-f3edf2571926" providerId="ADAL" clId="{74AE06B6-721C-4E5F-910A-856E098FF09F}" dt="2024-04-19T06:34:45.151" v="2176" actId="1076"/>
          <ac:spMkLst>
            <pc:docMk/>
            <pc:sldMk cId="2851491349" sldId="297"/>
            <ac:spMk id="3" creationId="{B89F61C7-4752-D178-EA51-8AEB43E85921}"/>
          </ac:spMkLst>
        </pc:spChg>
        <pc:spChg chg="add mod">
          <ac:chgData name="Sara Li Causi" userId="102c3898-7cb4-428e-b81c-f3edf2571926" providerId="ADAL" clId="{74AE06B6-721C-4E5F-910A-856E098FF09F}" dt="2024-04-19T09:51:48.141" v="3505" actId="1076"/>
          <ac:spMkLst>
            <pc:docMk/>
            <pc:sldMk cId="2851491349" sldId="297"/>
            <ac:spMk id="10" creationId="{47F230F4-3728-1203-6D3D-25CCEFE91490}"/>
          </ac:spMkLst>
        </pc:spChg>
        <pc:spChg chg="add del mod">
          <ac:chgData name="Sara Li Causi" userId="102c3898-7cb4-428e-b81c-f3edf2571926" providerId="ADAL" clId="{74AE06B6-721C-4E5F-910A-856E098FF09F}" dt="2024-04-19T09:51:19.707" v="3492"/>
          <ac:spMkLst>
            <pc:docMk/>
            <pc:sldMk cId="2851491349" sldId="297"/>
            <ac:spMk id="11" creationId="{9C37E30E-3C33-1A5D-3406-CACA70590574}"/>
          </ac:spMkLst>
        </pc:spChg>
        <pc:spChg chg="add mod">
          <ac:chgData name="Sara Li Causi" userId="102c3898-7cb4-428e-b81c-f3edf2571926" providerId="ADAL" clId="{74AE06B6-721C-4E5F-910A-856E098FF09F}" dt="2024-04-19T09:51:54.395" v="3506" actId="1076"/>
          <ac:spMkLst>
            <pc:docMk/>
            <pc:sldMk cId="2851491349" sldId="297"/>
            <ac:spMk id="12" creationId="{623E80BC-35F0-E5D4-EA5C-DEC311C935E3}"/>
          </ac:spMkLst>
        </pc:spChg>
        <pc:graphicFrameChg chg="mod modGraphic">
          <ac:chgData name="Sara Li Causi" userId="102c3898-7cb4-428e-b81c-f3edf2571926" providerId="ADAL" clId="{74AE06B6-721C-4E5F-910A-856E098FF09F}" dt="2024-05-02T09:48:19.330" v="5242" actId="1076"/>
          <ac:graphicFrameMkLst>
            <pc:docMk/>
            <pc:sldMk cId="2851491349" sldId="297"/>
            <ac:graphicFrameMk id="11" creationId="{F5956624-D0FE-63C5-55B5-725AA9F55DE0}"/>
          </ac:graphicFrameMkLst>
        </pc:graphicFrameChg>
        <pc:picChg chg="add mod">
          <ac:chgData name="Sara Li Causi" userId="102c3898-7cb4-428e-b81c-f3edf2571926" providerId="ADAL" clId="{74AE06B6-721C-4E5F-910A-856E098FF09F}" dt="2024-04-19T06:54:20.715" v="2178" actId="14100"/>
          <ac:picMkLst>
            <pc:docMk/>
            <pc:sldMk cId="2851491349" sldId="297"/>
            <ac:picMk id="5" creationId="{00D731E5-B270-C65C-9C6A-E848D085489B}"/>
          </ac:picMkLst>
        </pc:picChg>
        <pc:picChg chg="add mod">
          <ac:chgData name="Sara Li Causi" userId="102c3898-7cb4-428e-b81c-f3edf2571926" providerId="ADAL" clId="{74AE06B6-721C-4E5F-910A-856E098FF09F}" dt="2024-04-19T06:54:25.332" v="2179" actId="14100"/>
          <ac:picMkLst>
            <pc:docMk/>
            <pc:sldMk cId="2851491349" sldId="297"/>
            <ac:picMk id="7" creationId="{24E497CF-6C80-7D15-9C81-143F5DCB428B}"/>
          </ac:picMkLst>
        </pc:picChg>
        <pc:picChg chg="add mod">
          <ac:chgData name="Sara Li Causi" userId="102c3898-7cb4-428e-b81c-f3edf2571926" providerId="ADAL" clId="{74AE06B6-721C-4E5F-910A-856E098FF09F}" dt="2024-04-19T09:51:33.619" v="3502" actId="1076"/>
          <ac:picMkLst>
            <pc:docMk/>
            <pc:sldMk cId="2851491349" sldId="297"/>
            <ac:picMk id="9" creationId="{EBDC5DDB-2517-DC9B-3B7E-81A6D5329808}"/>
          </ac:picMkLst>
        </pc:picChg>
      </pc:sldChg>
      <pc:sldChg chg="addSp delSp modSp new mod">
        <pc:chgData name="Sara Li Causi" userId="102c3898-7cb4-428e-b81c-f3edf2571926" providerId="ADAL" clId="{74AE06B6-721C-4E5F-910A-856E098FF09F}" dt="2024-04-19T06:15:45.619" v="1693" actId="207"/>
        <pc:sldMkLst>
          <pc:docMk/>
          <pc:sldMk cId="427497660" sldId="298"/>
        </pc:sldMkLst>
        <pc:spChg chg="mod">
          <ac:chgData name="Sara Li Causi" userId="102c3898-7cb4-428e-b81c-f3edf2571926" providerId="ADAL" clId="{74AE06B6-721C-4E5F-910A-856E098FF09F}" dt="2024-04-19T06:07:04.391" v="1340" actId="207"/>
          <ac:spMkLst>
            <pc:docMk/>
            <pc:sldMk cId="427497660" sldId="298"/>
            <ac:spMk id="2" creationId="{201200F7-3ABF-B0E0-C4B1-3122842C77DA}"/>
          </ac:spMkLst>
        </pc:spChg>
        <pc:spChg chg="mod">
          <ac:chgData name="Sara Li Causi" userId="102c3898-7cb4-428e-b81c-f3edf2571926" providerId="ADAL" clId="{74AE06B6-721C-4E5F-910A-856E098FF09F}" dt="2024-04-19T06:15:45.619" v="1693" actId="207"/>
          <ac:spMkLst>
            <pc:docMk/>
            <pc:sldMk cId="427497660" sldId="298"/>
            <ac:spMk id="3" creationId="{E3E5D5E3-7329-43DD-40E0-D4B62554F8FF}"/>
          </ac:spMkLst>
        </pc:spChg>
        <pc:spChg chg="add mod">
          <ac:chgData name="Sara Li Causi" userId="102c3898-7cb4-428e-b81c-f3edf2571926" providerId="ADAL" clId="{74AE06B6-721C-4E5F-910A-856E098FF09F}" dt="2024-04-19T06:10:45.569" v="1461" actId="1076"/>
          <ac:spMkLst>
            <pc:docMk/>
            <pc:sldMk cId="427497660" sldId="298"/>
            <ac:spMk id="5" creationId="{6BBE4490-9A8E-B8B5-F530-5B80E1AD26B4}"/>
          </ac:spMkLst>
        </pc:spChg>
        <pc:spChg chg="add del mod">
          <ac:chgData name="Sara Li Causi" userId="102c3898-7cb4-428e-b81c-f3edf2571926" providerId="ADAL" clId="{74AE06B6-721C-4E5F-910A-856E098FF09F}" dt="2024-04-19T06:08:19.678" v="1357" actId="478"/>
          <ac:spMkLst>
            <pc:docMk/>
            <pc:sldMk cId="427497660" sldId="298"/>
            <ac:spMk id="6" creationId="{41C255BB-DD7E-856C-007D-726AB393F4E6}"/>
          </ac:spMkLst>
        </pc:spChg>
        <pc:spChg chg="add del mod">
          <ac:chgData name="Sara Li Causi" userId="102c3898-7cb4-428e-b81c-f3edf2571926" providerId="ADAL" clId="{74AE06B6-721C-4E5F-910A-856E098FF09F}" dt="2024-04-19T06:08:18.214" v="1356" actId="478"/>
          <ac:spMkLst>
            <pc:docMk/>
            <pc:sldMk cId="427497660" sldId="298"/>
            <ac:spMk id="7" creationId="{3C82E2BD-2D56-E683-F022-09300F1DD437}"/>
          </ac:spMkLst>
        </pc:spChg>
        <pc:spChg chg="add mod">
          <ac:chgData name="Sara Li Causi" userId="102c3898-7cb4-428e-b81c-f3edf2571926" providerId="ADAL" clId="{74AE06B6-721C-4E5F-910A-856E098FF09F}" dt="2024-04-19T06:10:45.569" v="1461" actId="1076"/>
          <ac:spMkLst>
            <pc:docMk/>
            <pc:sldMk cId="427497660" sldId="298"/>
            <ac:spMk id="8" creationId="{646DD1C7-F430-B65B-B896-A6D9E021260A}"/>
          </ac:spMkLst>
        </pc:spChg>
        <pc:spChg chg="add mod">
          <ac:chgData name="Sara Li Causi" userId="102c3898-7cb4-428e-b81c-f3edf2571926" providerId="ADAL" clId="{74AE06B6-721C-4E5F-910A-856E098FF09F}" dt="2024-04-19T06:10:45.569" v="1461" actId="1076"/>
          <ac:spMkLst>
            <pc:docMk/>
            <pc:sldMk cId="427497660" sldId="298"/>
            <ac:spMk id="9" creationId="{890ABF92-989B-1F8C-3CA8-EE69199576F2}"/>
          </ac:spMkLst>
        </pc:spChg>
        <pc:picChg chg="add mod">
          <ac:chgData name="Sara Li Causi" userId="102c3898-7cb4-428e-b81c-f3edf2571926" providerId="ADAL" clId="{74AE06B6-721C-4E5F-910A-856E098FF09F}" dt="2024-04-19T06:10:45.569" v="1461" actId="1076"/>
          <ac:picMkLst>
            <pc:docMk/>
            <pc:sldMk cId="427497660" sldId="298"/>
            <ac:picMk id="4" creationId="{0565CF91-B3E8-8C67-D14F-8F37A4E0977B}"/>
          </ac:picMkLst>
        </pc:picChg>
      </pc:sldChg>
      <pc:sldChg chg="addSp delSp modSp add mod">
        <pc:chgData name="Sara Li Causi" userId="102c3898-7cb4-428e-b81c-f3edf2571926" providerId="ADAL" clId="{74AE06B6-721C-4E5F-910A-856E098FF09F}" dt="2024-04-19T09:43:39.349" v="3387" actId="1076"/>
        <pc:sldMkLst>
          <pc:docMk/>
          <pc:sldMk cId="1262455090" sldId="299"/>
        </pc:sldMkLst>
        <pc:spChg chg="mod">
          <ac:chgData name="Sara Li Causi" userId="102c3898-7cb4-428e-b81c-f3edf2571926" providerId="ADAL" clId="{74AE06B6-721C-4E5F-910A-856E098FF09F}" dt="2024-04-19T09:43:36.301" v="3386" actId="404"/>
          <ac:spMkLst>
            <pc:docMk/>
            <pc:sldMk cId="1262455090" sldId="299"/>
            <ac:spMk id="2" creationId="{F3257584-FA16-93C6-52FF-83F7C8059C39}"/>
          </ac:spMkLst>
        </pc:spChg>
        <pc:spChg chg="mod">
          <ac:chgData name="Sara Li Causi" userId="102c3898-7cb4-428e-b81c-f3edf2571926" providerId="ADAL" clId="{74AE06B6-721C-4E5F-910A-856E098FF09F}" dt="2024-04-19T07:00:08.899" v="2247" actId="1076"/>
          <ac:spMkLst>
            <pc:docMk/>
            <pc:sldMk cId="1262455090" sldId="299"/>
            <ac:spMk id="3" creationId="{B89F61C7-4752-D178-EA51-8AEB43E85921}"/>
          </ac:spMkLst>
        </pc:spChg>
        <pc:picChg chg="del">
          <ac:chgData name="Sara Li Causi" userId="102c3898-7cb4-428e-b81c-f3edf2571926" providerId="ADAL" clId="{74AE06B6-721C-4E5F-910A-856E098FF09F}" dt="2024-04-19T06:26:39.576" v="1967" actId="478"/>
          <ac:picMkLst>
            <pc:docMk/>
            <pc:sldMk cId="1262455090" sldId="299"/>
            <ac:picMk id="5" creationId="{00D731E5-B270-C65C-9C6A-E848D085489B}"/>
          </ac:picMkLst>
        </pc:picChg>
        <pc:picChg chg="add mod">
          <ac:chgData name="Sara Li Causi" userId="102c3898-7cb4-428e-b81c-f3edf2571926" providerId="ADAL" clId="{74AE06B6-721C-4E5F-910A-856E098FF09F}" dt="2024-04-19T09:43:39.349" v="3387" actId="1076"/>
          <ac:picMkLst>
            <pc:docMk/>
            <pc:sldMk cId="1262455090" sldId="299"/>
            <ac:picMk id="6" creationId="{658B8255-7EB4-D2BC-602D-6FD65875B4F2}"/>
          </ac:picMkLst>
        </pc:picChg>
        <pc:picChg chg="del">
          <ac:chgData name="Sara Li Causi" userId="102c3898-7cb4-428e-b81c-f3edf2571926" providerId="ADAL" clId="{74AE06B6-721C-4E5F-910A-856E098FF09F}" dt="2024-04-19T06:26:38.869" v="1966" actId="478"/>
          <ac:picMkLst>
            <pc:docMk/>
            <pc:sldMk cId="1262455090" sldId="299"/>
            <ac:picMk id="7" creationId="{24E497CF-6C80-7D15-9C81-143F5DCB428B}"/>
          </ac:picMkLst>
        </pc:picChg>
        <pc:picChg chg="add del mod">
          <ac:chgData name="Sara Li Causi" userId="102c3898-7cb4-428e-b81c-f3edf2571926" providerId="ADAL" clId="{74AE06B6-721C-4E5F-910A-856E098FF09F}" dt="2024-04-19T09:43:12.092" v="3376" actId="478"/>
          <ac:picMkLst>
            <pc:docMk/>
            <pc:sldMk cId="1262455090" sldId="299"/>
            <ac:picMk id="9" creationId="{007D15EF-4E75-D349-74BF-83711A7836EF}"/>
          </ac:picMkLst>
        </pc:picChg>
      </pc:sldChg>
      <pc:sldChg chg="addSp delSp modSp new mod">
        <pc:chgData name="Sara Li Causi" userId="102c3898-7cb4-428e-b81c-f3edf2571926" providerId="ADAL" clId="{74AE06B6-721C-4E5F-910A-856E098FF09F}" dt="2024-04-19T10:51:21.597" v="4833" actId="21"/>
        <pc:sldMkLst>
          <pc:docMk/>
          <pc:sldMk cId="1972217038" sldId="300"/>
        </pc:sldMkLst>
        <pc:spChg chg="mod">
          <ac:chgData name="Sara Li Causi" userId="102c3898-7cb4-428e-b81c-f3edf2571926" providerId="ADAL" clId="{74AE06B6-721C-4E5F-910A-856E098FF09F}" dt="2024-04-19T10:00:54.447" v="3862" actId="2711"/>
          <ac:spMkLst>
            <pc:docMk/>
            <pc:sldMk cId="1972217038" sldId="300"/>
            <ac:spMk id="2" creationId="{8A5D4E7A-46A8-EB83-D6CB-52BB581B2A27}"/>
          </ac:spMkLst>
        </pc:spChg>
        <pc:spChg chg="del">
          <ac:chgData name="Sara Li Causi" userId="102c3898-7cb4-428e-b81c-f3edf2571926" providerId="ADAL" clId="{74AE06B6-721C-4E5F-910A-856E098FF09F}" dt="2024-04-19T09:52:36.982" v="3507" actId="478"/>
          <ac:spMkLst>
            <pc:docMk/>
            <pc:sldMk cId="1972217038" sldId="300"/>
            <ac:spMk id="3" creationId="{1AC16D57-BCDF-3AEE-81A6-4553F89871D8}"/>
          </ac:spMkLst>
        </pc:spChg>
        <pc:spChg chg="add del mod">
          <ac:chgData name="Sara Li Causi" userId="102c3898-7cb4-428e-b81c-f3edf2571926" providerId="ADAL" clId="{74AE06B6-721C-4E5F-910A-856E098FF09F}" dt="2024-04-19T10:01:13.998" v="3872"/>
          <ac:spMkLst>
            <pc:docMk/>
            <pc:sldMk cId="1972217038" sldId="300"/>
            <ac:spMk id="5" creationId="{905E0E46-275A-8D1D-5492-9FDC2BF1515E}"/>
          </ac:spMkLst>
        </pc:spChg>
        <pc:spChg chg="add del mod">
          <ac:chgData name="Sara Li Causi" userId="102c3898-7cb4-428e-b81c-f3edf2571926" providerId="ADAL" clId="{74AE06B6-721C-4E5F-910A-856E098FF09F}" dt="2024-04-19T10:01:13.998" v="3870"/>
          <ac:spMkLst>
            <pc:docMk/>
            <pc:sldMk cId="1972217038" sldId="300"/>
            <ac:spMk id="7" creationId="{A2CE1056-5542-EA5E-8983-F901899CEF80}"/>
          </ac:spMkLst>
        </pc:spChg>
        <pc:spChg chg="add mod">
          <ac:chgData name="Sara Li Causi" userId="102c3898-7cb4-428e-b81c-f3edf2571926" providerId="ADAL" clId="{74AE06B6-721C-4E5F-910A-856E098FF09F}" dt="2024-04-19T10:48:43.402" v="4714" actId="14100"/>
          <ac:spMkLst>
            <pc:docMk/>
            <pc:sldMk cId="1972217038" sldId="300"/>
            <ac:spMk id="8" creationId="{300A18F4-72D8-7AFF-4308-ACE6BABAD2E9}"/>
          </ac:spMkLst>
        </pc:spChg>
        <pc:spChg chg="add del mod">
          <ac:chgData name="Sara Li Causi" userId="102c3898-7cb4-428e-b81c-f3edf2571926" providerId="ADAL" clId="{74AE06B6-721C-4E5F-910A-856E098FF09F}" dt="2024-04-19T09:52:46.578" v="3510"/>
          <ac:spMkLst>
            <pc:docMk/>
            <pc:sldMk cId="1972217038" sldId="300"/>
            <ac:spMk id="9" creationId="{67CEFBA9-D127-51B8-2DB3-AF3B5F450797}"/>
          </ac:spMkLst>
        </pc:spChg>
        <pc:spChg chg="add mod">
          <ac:chgData name="Sara Li Causi" userId="102c3898-7cb4-428e-b81c-f3edf2571926" providerId="ADAL" clId="{74AE06B6-721C-4E5F-910A-856E098FF09F}" dt="2024-04-19T10:01:13.527" v="3868" actId="1076"/>
          <ac:spMkLst>
            <pc:docMk/>
            <pc:sldMk cId="1972217038" sldId="300"/>
            <ac:spMk id="10" creationId="{401778CA-B51A-5D9A-7291-D5986CE3F6C6}"/>
          </ac:spMkLst>
        </pc:spChg>
        <pc:spChg chg="add mod">
          <ac:chgData name="Sara Li Causi" userId="102c3898-7cb4-428e-b81c-f3edf2571926" providerId="ADAL" clId="{74AE06B6-721C-4E5F-910A-856E098FF09F}" dt="2024-04-19T09:59:27.903" v="3847" actId="1076"/>
          <ac:spMkLst>
            <pc:docMk/>
            <pc:sldMk cId="1972217038" sldId="300"/>
            <ac:spMk id="11" creationId="{7E6F21EC-F751-09F5-8B10-BA6DE9EC54BE}"/>
          </ac:spMkLst>
        </pc:spChg>
        <pc:spChg chg="add mod">
          <ac:chgData name="Sara Li Causi" userId="102c3898-7cb4-428e-b81c-f3edf2571926" providerId="ADAL" clId="{74AE06B6-721C-4E5F-910A-856E098FF09F}" dt="2024-04-19T09:59:27.903" v="3847" actId="1076"/>
          <ac:spMkLst>
            <pc:docMk/>
            <pc:sldMk cId="1972217038" sldId="300"/>
            <ac:spMk id="12" creationId="{0817619E-D190-7343-3E2B-BD58CE16D8FA}"/>
          </ac:spMkLst>
        </pc:spChg>
        <pc:spChg chg="add mod">
          <ac:chgData name="Sara Li Causi" userId="102c3898-7cb4-428e-b81c-f3edf2571926" providerId="ADAL" clId="{74AE06B6-721C-4E5F-910A-856E098FF09F}" dt="2024-04-19T10:51:21.597" v="4833" actId="21"/>
          <ac:spMkLst>
            <pc:docMk/>
            <pc:sldMk cId="1972217038" sldId="300"/>
            <ac:spMk id="15" creationId="{E9569540-ED1A-3ABF-D5D3-C79EBDDCFE78}"/>
          </ac:spMkLst>
        </pc:spChg>
        <pc:picChg chg="add del mod">
          <ac:chgData name="Sara Li Causi" userId="102c3898-7cb4-428e-b81c-f3edf2571926" providerId="ADAL" clId="{74AE06B6-721C-4E5F-910A-856E098FF09F}" dt="2024-04-19T09:57:56.160" v="3833" actId="21"/>
          <ac:picMkLst>
            <pc:docMk/>
            <pc:sldMk cId="1972217038" sldId="300"/>
            <ac:picMk id="14" creationId="{E8D97971-6141-FD58-BEDC-764C635253A7}"/>
          </ac:picMkLst>
        </pc:picChg>
      </pc:sldChg>
      <pc:sldChg chg="addSp delSp modSp add mod modNotesTx">
        <pc:chgData name="Sara Li Causi" userId="102c3898-7cb4-428e-b81c-f3edf2571926" providerId="ADAL" clId="{74AE06B6-721C-4E5F-910A-856E098FF09F}" dt="2024-04-19T10:16:10.070" v="4157" actId="478"/>
        <pc:sldMkLst>
          <pc:docMk/>
          <pc:sldMk cId="1168292571" sldId="301"/>
        </pc:sldMkLst>
        <pc:spChg chg="mod">
          <ac:chgData name="Sara Li Causi" userId="102c3898-7cb4-428e-b81c-f3edf2571926" providerId="ADAL" clId="{74AE06B6-721C-4E5F-910A-856E098FF09F}" dt="2024-04-19T09:30:24.198" v="3101" actId="1076"/>
          <ac:spMkLst>
            <pc:docMk/>
            <pc:sldMk cId="1168292571" sldId="301"/>
            <ac:spMk id="2" creationId="{9EC82D34-BC02-0F3D-69FD-5F650D19CA55}"/>
          </ac:spMkLst>
        </pc:spChg>
        <pc:spChg chg="mod">
          <ac:chgData name="Sara Li Causi" userId="102c3898-7cb4-428e-b81c-f3edf2571926" providerId="ADAL" clId="{74AE06B6-721C-4E5F-910A-856E098FF09F}" dt="2024-04-19T09:38:37.439" v="3339" actId="1076"/>
          <ac:spMkLst>
            <pc:docMk/>
            <pc:sldMk cId="1168292571" sldId="301"/>
            <ac:spMk id="3" creationId="{C84103B8-1463-AA8F-909C-80180A8F9807}"/>
          </ac:spMkLst>
        </pc:spChg>
        <pc:spChg chg="del">
          <ac:chgData name="Sara Li Causi" userId="102c3898-7cb4-428e-b81c-f3edf2571926" providerId="ADAL" clId="{74AE06B6-721C-4E5F-910A-856E098FF09F}" dt="2024-04-19T07:15:28.094" v="2538" actId="478"/>
          <ac:spMkLst>
            <pc:docMk/>
            <pc:sldMk cId="1168292571" sldId="301"/>
            <ac:spMk id="7" creationId="{F5A4DF7C-CE91-EEAA-8056-15166D3539AA}"/>
          </ac:spMkLst>
        </pc:spChg>
        <pc:spChg chg="add del mod">
          <ac:chgData name="Sara Li Causi" userId="102c3898-7cb4-428e-b81c-f3edf2571926" providerId="ADAL" clId="{74AE06B6-721C-4E5F-910A-856E098FF09F}" dt="2024-04-19T10:16:10.070" v="4157" actId="478"/>
          <ac:spMkLst>
            <pc:docMk/>
            <pc:sldMk cId="1168292571" sldId="301"/>
            <ac:spMk id="10" creationId="{167BC822-8197-2E48-1659-6CA36D0A5E39}"/>
          </ac:spMkLst>
        </pc:spChg>
        <pc:picChg chg="add del mod">
          <ac:chgData name="Sara Li Causi" userId="102c3898-7cb4-428e-b81c-f3edf2571926" providerId="ADAL" clId="{74AE06B6-721C-4E5F-910A-856E098FF09F}" dt="2024-04-19T09:26:18.393" v="2945" actId="478"/>
          <ac:picMkLst>
            <pc:docMk/>
            <pc:sldMk cId="1168292571" sldId="301"/>
            <ac:picMk id="5" creationId="{637A477B-CC31-4069-0C7C-B8BC70DA2E57}"/>
          </ac:picMkLst>
        </pc:picChg>
        <pc:picChg chg="del">
          <ac:chgData name="Sara Li Causi" userId="102c3898-7cb4-428e-b81c-f3edf2571926" providerId="ADAL" clId="{74AE06B6-721C-4E5F-910A-856E098FF09F}" dt="2024-04-19T07:15:25.719" v="2537" actId="478"/>
          <ac:picMkLst>
            <pc:docMk/>
            <pc:sldMk cId="1168292571" sldId="301"/>
            <ac:picMk id="6" creationId="{52292FE9-EF96-A705-0D99-063A1A61E3B4}"/>
          </ac:picMkLst>
        </pc:picChg>
        <pc:picChg chg="add del mod">
          <ac:chgData name="Sara Li Causi" userId="102c3898-7cb4-428e-b81c-f3edf2571926" providerId="ADAL" clId="{74AE06B6-721C-4E5F-910A-856E098FF09F}" dt="2024-04-19T09:31:39.396" v="3112" actId="478"/>
          <ac:picMkLst>
            <pc:docMk/>
            <pc:sldMk cId="1168292571" sldId="301"/>
            <ac:picMk id="9" creationId="{E0422C08-90F4-9995-5179-7F340433CBBC}"/>
          </ac:picMkLst>
        </pc:picChg>
      </pc:sldChg>
      <pc:sldChg chg="addSp delSp modSp new mod">
        <pc:chgData name="Sara Li Causi" userId="102c3898-7cb4-428e-b81c-f3edf2571926" providerId="ADAL" clId="{74AE06B6-721C-4E5F-910A-856E098FF09F}" dt="2024-04-19T09:39:42.335" v="3346" actId="1076"/>
        <pc:sldMkLst>
          <pc:docMk/>
          <pc:sldMk cId="2912269841" sldId="302"/>
        </pc:sldMkLst>
        <pc:spChg chg="del mod">
          <ac:chgData name="Sara Li Causi" userId="102c3898-7cb4-428e-b81c-f3edf2571926" providerId="ADAL" clId="{74AE06B6-721C-4E5F-910A-856E098FF09F}" dt="2024-04-19T09:39:37.897" v="3344" actId="478"/>
          <ac:spMkLst>
            <pc:docMk/>
            <pc:sldMk cId="2912269841" sldId="302"/>
            <ac:spMk id="2" creationId="{A391048D-8C13-7700-DA12-5DB058268D63}"/>
          </ac:spMkLst>
        </pc:spChg>
        <pc:spChg chg="del mod">
          <ac:chgData name="Sara Li Causi" userId="102c3898-7cb4-428e-b81c-f3edf2571926" providerId="ADAL" clId="{74AE06B6-721C-4E5F-910A-856E098FF09F}" dt="2024-04-19T09:39:35.018" v="3343" actId="478"/>
          <ac:spMkLst>
            <pc:docMk/>
            <pc:sldMk cId="2912269841" sldId="302"/>
            <ac:spMk id="3" creationId="{66240002-2FA3-4318-4CD9-A999D7951CE4}"/>
          </ac:spMkLst>
        </pc:spChg>
        <pc:picChg chg="add mod">
          <ac:chgData name="Sara Li Causi" userId="102c3898-7cb4-428e-b81c-f3edf2571926" providerId="ADAL" clId="{74AE06B6-721C-4E5F-910A-856E098FF09F}" dt="2024-04-19T09:39:42.335" v="3346" actId="1076"/>
          <ac:picMkLst>
            <pc:docMk/>
            <pc:sldMk cId="2912269841" sldId="302"/>
            <ac:picMk id="5" creationId="{B73EF144-CA98-15D3-F400-FA409B3969FB}"/>
          </ac:picMkLst>
        </pc:picChg>
      </pc:sldChg>
      <pc:sldChg chg="delSp modSp add mod">
        <pc:chgData name="Sara Li Causi" userId="102c3898-7cb4-428e-b81c-f3edf2571926" providerId="ADAL" clId="{74AE06B6-721C-4E5F-910A-856E098FF09F}" dt="2024-04-19T10:16:24.930" v="4159" actId="1076"/>
        <pc:sldMkLst>
          <pc:docMk/>
          <pc:sldMk cId="1277746151" sldId="303"/>
        </pc:sldMkLst>
        <pc:spChg chg="mod">
          <ac:chgData name="Sara Li Causi" userId="102c3898-7cb4-428e-b81c-f3edf2571926" providerId="ADAL" clId="{74AE06B6-721C-4E5F-910A-856E098FF09F}" dt="2024-04-19T09:42:43.917" v="3367" actId="1076"/>
          <ac:spMkLst>
            <pc:docMk/>
            <pc:sldMk cId="1277746151" sldId="303"/>
            <ac:spMk id="2" creationId="{F3257584-FA16-93C6-52FF-83F7C8059C39}"/>
          </ac:spMkLst>
        </pc:spChg>
        <pc:spChg chg="mod">
          <ac:chgData name="Sara Li Causi" userId="102c3898-7cb4-428e-b81c-f3edf2571926" providerId="ADAL" clId="{74AE06B6-721C-4E5F-910A-856E098FF09F}" dt="2024-04-19T10:16:24.930" v="4159" actId="1076"/>
          <ac:spMkLst>
            <pc:docMk/>
            <pc:sldMk cId="1277746151" sldId="303"/>
            <ac:spMk id="3" creationId="{B89F61C7-4752-D178-EA51-8AEB43E85921}"/>
          </ac:spMkLst>
        </pc:spChg>
        <pc:picChg chg="del">
          <ac:chgData name="Sara Li Causi" userId="102c3898-7cb4-428e-b81c-f3edf2571926" providerId="ADAL" clId="{74AE06B6-721C-4E5F-910A-856E098FF09F}" dt="2024-04-19T09:42:06.061" v="3355" actId="478"/>
          <ac:picMkLst>
            <pc:docMk/>
            <pc:sldMk cId="1277746151" sldId="303"/>
            <ac:picMk id="6" creationId="{658B8255-7EB4-D2BC-602D-6FD65875B4F2}"/>
          </ac:picMkLst>
        </pc:picChg>
        <pc:picChg chg="mod">
          <ac:chgData name="Sara Li Causi" userId="102c3898-7cb4-428e-b81c-f3edf2571926" providerId="ADAL" clId="{74AE06B6-721C-4E5F-910A-856E098FF09F}" dt="2024-04-19T09:42:50.007" v="3371" actId="1076"/>
          <ac:picMkLst>
            <pc:docMk/>
            <pc:sldMk cId="1277746151" sldId="303"/>
            <ac:picMk id="9" creationId="{007D15EF-4E75-D349-74BF-83711A7836EF}"/>
          </ac:picMkLst>
        </pc:picChg>
      </pc:sldChg>
      <pc:sldChg chg="addSp delSp modSp new mod">
        <pc:chgData name="Sara Li Causi" userId="102c3898-7cb4-428e-b81c-f3edf2571926" providerId="ADAL" clId="{74AE06B6-721C-4E5F-910A-856E098FF09F}" dt="2024-04-19T09:59:17.218" v="3846" actId="20577"/>
        <pc:sldMkLst>
          <pc:docMk/>
          <pc:sldMk cId="3823887656" sldId="304"/>
        </pc:sldMkLst>
        <pc:spChg chg="del">
          <ac:chgData name="Sara Li Causi" userId="102c3898-7cb4-428e-b81c-f3edf2571926" providerId="ADAL" clId="{74AE06B6-721C-4E5F-910A-856E098FF09F}" dt="2024-04-19T09:58:23.199" v="3838" actId="478"/>
          <ac:spMkLst>
            <pc:docMk/>
            <pc:sldMk cId="3823887656" sldId="304"/>
            <ac:spMk id="2" creationId="{AA1E7E16-9E91-C1A7-821B-82B58389CB28}"/>
          </ac:spMkLst>
        </pc:spChg>
        <pc:spChg chg="mod">
          <ac:chgData name="Sara Li Causi" userId="102c3898-7cb4-428e-b81c-f3edf2571926" providerId="ADAL" clId="{74AE06B6-721C-4E5F-910A-856E098FF09F}" dt="2024-04-19T09:59:17.218" v="3846" actId="20577"/>
          <ac:spMkLst>
            <pc:docMk/>
            <pc:sldMk cId="3823887656" sldId="304"/>
            <ac:spMk id="3" creationId="{5A8F3F6F-DD85-8508-9CEF-3BB647EC8280}"/>
          </ac:spMkLst>
        </pc:spChg>
        <pc:picChg chg="add mod">
          <ac:chgData name="Sara Li Causi" userId="102c3898-7cb4-428e-b81c-f3edf2571926" providerId="ADAL" clId="{74AE06B6-721C-4E5F-910A-856E098FF09F}" dt="2024-04-19T09:58:06.010" v="3836" actId="1076"/>
          <ac:picMkLst>
            <pc:docMk/>
            <pc:sldMk cId="3823887656" sldId="304"/>
            <ac:picMk id="14" creationId="{E8D97971-6141-FD58-BEDC-764C635253A7}"/>
          </ac:picMkLst>
        </pc:picChg>
      </pc:sldChg>
      <pc:sldChg chg="new del">
        <pc:chgData name="Sara Li Causi" userId="102c3898-7cb4-428e-b81c-f3edf2571926" providerId="ADAL" clId="{74AE06B6-721C-4E5F-910A-856E098FF09F}" dt="2024-04-19T10:05:08.583" v="3895" actId="680"/>
        <pc:sldMkLst>
          <pc:docMk/>
          <pc:sldMk cId="234534652" sldId="305"/>
        </pc:sldMkLst>
      </pc:sldChg>
      <pc:sldMasterChg chg="delSldLayout">
        <pc:chgData name="Sara Li Causi" userId="102c3898-7cb4-428e-b81c-f3edf2571926" providerId="ADAL" clId="{74AE06B6-721C-4E5F-910A-856E098FF09F}" dt="2024-04-19T07:11:11.078" v="2420" actId="2696"/>
        <pc:sldMasterMkLst>
          <pc:docMk/>
          <pc:sldMasterMk cId="0" sldId="2147483648"/>
        </pc:sldMasterMkLst>
        <pc:sldLayoutChg chg="del">
          <pc:chgData name="Sara Li Causi" userId="102c3898-7cb4-428e-b81c-f3edf2571926" providerId="ADAL" clId="{74AE06B6-721C-4E5F-910A-856E098FF09F}" dt="2024-04-19T07:11:11.078" v="2420" actId="2696"/>
          <pc:sldLayoutMkLst>
            <pc:docMk/>
            <pc:sldMasterMk cId="0" sldId="2147483648"/>
            <pc:sldLayoutMk cId="0" sldId="2147483655"/>
          </pc:sldLayoutMkLst>
        </pc:sldLayoutChg>
      </pc:sldMasterChg>
    </pc:docChg>
  </pc:docChgLst>
  <pc:docChgLst>
    <pc:chgData name="Elisa Piaia" userId="S::elisa.piaia@unipv.it::c9017f82-9032-41ea-a2c6-2af58f5320f2" providerId="AD" clId="Web-{389AD673-CBB4-CA19-9DBD-EC651CA9ED0B}"/>
    <pc:docChg chg="modSld">
      <pc:chgData name="Elisa Piaia" userId="S::elisa.piaia@unipv.it::c9017f82-9032-41ea-a2c6-2af58f5320f2" providerId="AD" clId="Web-{389AD673-CBB4-CA19-9DBD-EC651CA9ED0B}" dt="2024-04-20T15:10:08.991" v="233"/>
      <pc:docMkLst>
        <pc:docMk/>
      </pc:docMkLst>
      <pc:sldChg chg="addSp delSp modSp modNotes">
        <pc:chgData name="Elisa Piaia" userId="S::elisa.piaia@unipv.it::c9017f82-9032-41ea-a2c6-2af58f5320f2" providerId="AD" clId="Web-{389AD673-CBB4-CA19-9DBD-EC651CA9ED0B}" dt="2024-04-20T15:04:38.482" v="211" actId="1076"/>
        <pc:sldMkLst>
          <pc:docMk/>
          <pc:sldMk cId="4237145045" sldId="296"/>
        </pc:sldMkLst>
        <pc:spChg chg="del mod">
          <ac:chgData name="Elisa Piaia" userId="S::elisa.piaia@unipv.it::c9017f82-9032-41ea-a2c6-2af58f5320f2" providerId="AD" clId="Web-{389AD673-CBB4-CA19-9DBD-EC651CA9ED0B}" dt="2024-04-20T14:54:46.794" v="119"/>
          <ac:spMkLst>
            <pc:docMk/>
            <pc:sldMk cId="4237145045" sldId="296"/>
            <ac:spMk id="3" creationId="{C0F5651C-BD00-C71C-B3CD-92E33BF32156}"/>
          </ac:spMkLst>
        </pc:spChg>
        <pc:spChg chg="del">
          <ac:chgData name="Elisa Piaia" userId="S::elisa.piaia@unipv.it::c9017f82-9032-41ea-a2c6-2af58f5320f2" providerId="AD" clId="Web-{389AD673-CBB4-CA19-9DBD-EC651CA9ED0B}" dt="2024-04-20T14:55:08.373" v="123"/>
          <ac:spMkLst>
            <pc:docMk/>
            <pc:sldMk cId="4237145045" sldId="296"/>
            <ac:spMk id="4" creationId="{F9B5FBBC-C3CF-8874-2292-E86D5F63BD3F}"/>
          </ac:spMkLst>
        </pc:spChg>
        <pc:spChg chg="mod">
          <ac:chgData name="Elisa Piaia" userId="S::elisa.piaia@unipv.it::c9017f82-9032-41ea-a2c6-2af58f5320f2" providerId="AD" clId="Web-{389AD673-CBB4-CA19-9DBD-EC651CA9ED0B}" dt="2024-04-20T15:03:43.356" v="199" actId="1076"/>
          <ac:spMkLst>
            <pc:docMk/>
            <pc:sldMk cId="4237145045" sldId="296"/>
            <ac:spMk id="6" creationId="{879AE034-48E3-BB92-9F25-19AF861BEDF2}"/>
          </ac:spMkLst>
        </pc:spChg>
        <pc:spChg chg="add mod">
          <ac:chgData name="Elisa Piaia" userId="S::elisa.piaia@unipv.it::c9017f82-9032-41ea-a2c6-2af58f5320f2" providerId="AD" clId="Web-{389AD673-CBB4-CA19-9DBD-EC651CA9ED0B}" dt="2024-04-20T14:59:33.755" v="167" actId="14100"/>
          <ac:spMkLst>
            <pc:docMk/>
            <pc:sldMk cId="4237145045" sldId="296"/>
            <ac:spMk id="8" creationId="{63BDA7DC-45F0-337E-8F0B-3F385FCA7010}"/>
          </ac:spMkLst>
        </pc:spChg>
        <pc:spChg chg="add del mod">
          <ac:chgData name="Elisa Piaia" userId="S::elisa.piaia@unipv.it::c9017f82-9032-41ea-a2c6-2af58f5320f2" providerId="AD" clId="Web-{389AD673-CBB4-CA19-9DBD-EC651CA9ED0B}" dt="2024-04-20T14:55:00.529" v="120"/>
          <ac:spMkLst>
            <pc:docMk/>
            <pc:sldMk cId="4237145045" sldId="296"/>
            <ac:spMk id="11" creationId="{BC212A72-6E70-4C03-E5A8-643B9946CF14}"/>
          </ac:spMkLst>
        </pc:spChg>
        <pc:spChg chg="add mod">
          <ac:chgData name="Elisa Piaia" userId="S::elisa.piaia@unipv.it::c9017f82-9032-41ea-a2c6-2af58f5320f2" providerId="AD" clId="Web-{389AD673-CBB4-CA19-9DBD-EC651CA9ED0B}" dt="2024-04-20T15:02:25.260" v="194" actId="1076"/>
          <ac:spMkLst>
            <pc:docMk/>
            <pc:sldMk cId="4237145045" sldId="296"/>
            <ac:spMk id="13" creationId="{AF674ED8-0869-6B9B-9CD9-6B696E3E0D9B}"/>
          </ac:spMkLst>
        </pc:spChg>
        <pc:spChg chg="add mod">
          <ac:chgData name="Elisa Piaia" userId="S::elisa.piaia@unipv.it::c9017f82-9032-41ea-a2c6-2af58f5320f2" providerId="AD" clId="Web-{389AD673-CBB4-CA19-9DBD-EC651CA9ED0B}" dt="2024-04-20T15:04:38.482" v="211" actId="1076"/>
          <ac:spMkLst>
            <pc:docMk/>
            <pc:sldMk cId="4237145045" sldId="296"/>
            <ac:spMk id="14" creationId="{CEB48635-7C2D-A66F-3809-42576FB8383C}"/>
          </ac:spMkLst>
        </pc:spChg>
        <pc:picChg chg="mod">
          <ac:chgData name="Elisa Piaia" userId="S::elisa.piaia@unipv.it::c9017f82-9032-41ea-a2c6-2af58f5320f2" providerId="AD" clId="Web-{389AD673-CBB4-CA19-9DBD-EC651CA9ED0B}" dt="2024-04-20T15:02:33.323" v="195" actId="1076"/>
          <ac:picMkLst>
            <pc:docMk/>
            <pc:sldMk cId="4237145045" sldId="296"/>
            <ac:picMk id="5" creationId="{5C178268-AA47-E7C1-5128-0AD07F8B8D61}"/>
          </ac:picMkLst>
        </pc:picChg>
        <pc:picChg chg="mod">
          <ac:chgData name="Elisa Piaia" userId="S::elisa.piaia@unipv.it::c9017f82-9032-41ea-a2c6-2af58f5320f2" providerId="AD" clId="Web-{389AD673-CBB4-CA19-9DBD-EC651CA9ED0B}" dt="2024-04-20T15:02:36.588" v="196" actId="1076"/>
          <ac:picMkLst>
            <pc:docMk/>
            <pc:sldMk cId="4237145045" sldId="296"/>
            <ac:picMk id="7" creationId="{5B99A612-C63A-5F62-9F5A-7264A8CD82C7}"/>
          </ac:picMkLst>
        </pc:picChg>
        <pc:picChg chg="mod">
          <ac:chgData name="Elisa Piaia" userId="S::elisa.piaia@unipv.it::c9017f82-9032-41ea-a2c6-2af58f5320f2" providerId="AD" clId="Web-{389AD673-CBB4-CA19-9DBD-EC651CA9ED0B}" dt="2024-04-20T15:03:25.355" v="198" actId="1076"/>
          <ac:picMkLst>
            <pc:docMk/>
            <pc:sldMk cId="4237145045" sldId="296"/>
            <ac:picMk id="9" creationId="{E00789F9-62FF-5447-06BD-327135D598E5}"/>
          </ac:picMkLst>
        </pc:picChg>
      </pc:sldChg>
      <pc:sldChg chg="addSp delSp modSp">
        <pc:chgData name="Elisa Piaia" userId="S::elisa.piaia@unipv.it::c9017f82-9032-41ea-a2c6-2af58f5320f2" providerId="AD" clId="Web-{389AD673-CBB4-CA19-9DBD-EC651CA9ED0B}" dt="2024-04-20T15:10:08.991" v="233"/>
        <pc:sldMkLst>
          <pc:docMk/>
          <pc:sldMk cId="2851491349" sldId="297"/>
        </pc:sldMkLst>
        <pc:spChg chg="add del">
          <ac:chgData name="Elisa Piaia" userId="S::elisa.piaia@unipv.it::c9017f82-9032-41ea-a2c6-2af58f5320f2" providerId="AD" clId="Web-{389AD673-CBB4-CA19-9DBD-EC651CA9ED0B}" dt="2024-04-20T15:10:08.991" v="233"/>
          <ac:spMkLst>
            <pc:docMk/>
            <pc:sldMk cId="2851491349" sldId="297"/>
            <ac:spMk id="6" creationId="{05515A86-C2A5-599F-A342-F1905C258BA2}"/>
          </ac:spMkLst>
        </pc:spChg>
        <pc:spChg chg="mod">
          <ac:chgData name="Elisa Piaia" userId="S::elisa.piaia@unipv.it::c9017f82-9032-41ea-a2c6-2af58f5320f2" providerId="AD" clId="Web-{389AD673-CBB4-CA19-9DBD-EC651CA9ED0B}" dt="2024-04-20T15:08:23.754" v="225"/>
          <ac:spMkLst>
            <pc:docMk/>
            <pc:sldMk cId="2851491349" sldId="297"/>
            <ac:spMk id="10" creationId="{47F230F4-3728-1203-6D3D-25CCEFE91490}"/>
          </ac:spMkLst>
        </pc:spChg>
        <pc:spChg chg="mod">
          <ac:chgData name="Elisa Piaia" userId="S::elisa.piaia@unipv.it::c9017f82-9032-41ea-a2c6-2af58f5320f2" providerId="AD" clId="Web-{389AD673-CBB4-CA19-9DBD-EC651CA9ED0B}" dt="2024-04-20T15:08:23.770" v="226"/>
          <ac:spMkLst>
            <pc:docMk/>
            <pc:sldMk cId="2851491349" sldId="297"/>
            <ac:spMk id="12" creationId="{623E80BC-35F0-E5D4-EA5C-DEC311C935E3}"/>
          </ac:spMkLst>
        </pc:spChg>
        <pc:graphicFrameChg chg="add del mod modGraphic">
          <ac:chgData name="Elisa Piaia" userId="S::elisa.piaia@unipv.it::c9017f82-9032-41ea-a2c6-2af58f5320f2" providerId="AD" clId="Web-{389AD673-CBB4-CA19-9DBD-EC651CA9ED0B}" dt="2024-04-20T15:10:04.632" v="231"/>
          <ac:graphicFrameMkLst>
            <pc:docMk/>
            <pc:sldMk cId="2851491349" sldId="297"/>
            <ac:graphicFrameMk id="2" creationId="{048CD7EC-E160-A1B3-F249-F8BF038DE3C4}"/>
          </ac:graphicFrameMkLst>
        </pc:graphicFrameChg>
        <pc:picChg chg="mod">
          <ac:chgData name="Elisa Piaia" userId="S::elisa.piaia@unipv.it::c9017f82-9032-41ea-a2c6-2af58f5320f2" providerId="AD" clId="Web-{389AD673-CBB4-CA19-9DBD-EC651CA9ED0B}" dt="2024-04-20T15:08:08.801" v="222" actId="1076"/>
          <ac:picMkLst>
            <pc:docMk/>
            <pc:sldMk cId="2851491349" sldId="297"/>
            <ac:picMk id="5" creationId="{00D731E5-B270-C65C-9C6A-E848D085489B}"/>
          </ac:picMkLst>
        </pc:picChg>
        <pc:picChg chg="mod">
          <ac:chgData name="Elisa Piaia" userId="S::elisa.piaia@unipv.it::c9017f82-9032-41ea-a2c6-2af58f5320f2" providerId="AD" clId="Web-{389AD673-CBB4-CA19-9DBD-EC651CA9ED0B}" dt="2024-04-20T15:08:12.879" v="223" actId="1076"/>
          <ac:picMkLst>
            <pc:docMk/>
            <pc:sldMk cId="2851491349" sldId="297"/>
            <ac:picMk id="7" creationId="{24E497CF-6C80-7D15-9C81-143F5DCB428B}"/>
          </ac:picMkLst>
        </pc:picChg>
        <pc:picChg chg="mod">
          <ac:chgData name="Elisa Piaia" userId="S::elisa.piaia@unipv.it::c9017f82-9032-41ea-a2c6-2af58f5320f2" providerId="AD" clId="Web-{389AD673-CBB4-CA19-9DBD-EC651CA9ED0B}" dt="2024-04-20T15:08:17.535" v="224" actId="1076"/>
          <ac:picMkLst>
            <pc:docMk/>
            <pc:sldMk cId="2851491349" sldId="297"/>
            <ac:picMk id="9" creationId="{EBDC5DDB-2517-DC9B-3B7E-81A6D5329808}"/>
          </ac:picMkLst>
        </pc:picChg>
      </pc:sldChg>
      <pc:sldChg chg="modSp">
        <pc:chgData name="Elisa Piaia" userId="S::elisa.piaia@unipv.it::c9017f82-9032-41ea-a2c6-2af58f5320f2" providerId="AD" clId="Web-{389AD673-CBB4-CA19-9DBD-EC651CA9ED0B}" dt="2024-04-20T14:30:13.940" v="1" actId="20577"/>
        <pc:sldMkLst>
          <pc:docMk/>
          <pc:sldMk cId="1853483739" sldId="305"/>
        </pc:sldMkLst>
        <pc:spChg chg="mod">
          <ac:chgData name="Elisa Piaia" userId="S::elisa.piaia@unipv.it::c9017f82-9032-41ea-a2c6-2af58f5320f2" providerId="AD" clId="Web-{389AD673-CBB4-CA19-9DBD-EC651CA9ED0B}" dt="2024-04-20T14:30:13.940" v="1" actId="20577"/>
          <ac:spMkLst>
            <pc:docMk/>
            <pc:sldMk cId="1853483739" sldId="305"/>
            <ac:spMk id="3" creationId="{FD12F3F4-0325-3B1D-E9B6-46DFBACD4A9E}"/>
          </ac:spMkLst>
        </pc:spChg>
      </pc:sldChg>
    </pc:docChg>
  </pc:docChgLst>
  <pc:docChgLst>
    <pc:chgData name="Elisa Piaia" userId="S::elisa.piaia@unipv.it::c9017f82-9032-41ea-a2c6-2af58f5320f2" providerId="AD" clId="Web-{EA098B0F-65CD-0B93-A4F5-98087286485F}"/>
    <pc:docChg chg="addSld modSld">
      <pc:chgData name="Elisa Piaia" userId="S::elisa.piaia@unipv.it::c9017f82-9032-41ea-a2c6-2af58f5320f2" providerId="AD" clId="Web-{EA098B0F-65CD-0B93-A4F5-98087286485F}" dt="2024-04-18T16:17:50.509" v="245" actId="20577"/>
      <pc:docMkLst>
        <pc:docMk/>
      </pc:docMkLst>
      <pc:sldChg chg="modSp">
        <pc:chgData name="Elisa Piaia" userId="S::elisa.piaia@unipv.it::c9017f82-9032-41ea-a2c6-2af58f5320f2" providerId="AD" clId="Web-{EA098B0F-65CD-0B93-A4F5-98087286485F}" dt="2024-04-18T16:06:14.066" v="127" actId="14100"/>
        <pc:sldMkLst>
          <pc:docMk/>
          <pc:sldMk cId="0" sldId="257"/>
        </pc:sldMkLst>
        <pc:spChg chg="mod">
          <ac:chgData name="Elisa Piaia" userId="S::elisa.piaia@unipv.it::c9017f82-9032-41ea-a2c6-2af58f5320f2" providerId="AD" clId="Web-{EA098B0F-65CD-0B93-A4F5-98087286485F}" dt="2024-04-18T16:06:14.066" v="127" actId="14100"/>
          <ac:spMkLst>
            <pc:docMk/>
            <pc:sldMk cId="0" sldId="257"/>
            <ac:spMk id="8" creationId="{37BF3F0F-EE19-E738-945D-20D13CA7B982}"/>
          </ac:spMkLst>
        </pc:spChg>
        <pc:spChg chg="mod">
          <ac:chgData name="Elisa Piaia" userId="S::elisa.piaia@unipv.it::c9017f82-9032-41ea-a2c6-2af58f5320f2" providerId="AD" clId="Web-{EA098B0F-65CD-0B93-A4F5-98087286485F}" dt="2024-04-18T16:04:42.766" v="113" actId="1076"/>
          <ac:spMkLst>
            <pc:docMk/>
            <pc:sldMk cId="0" sldId="257"/>
            <ac:spMk id="9" creationId="{8466F8D2-1E94-3428-8AB8-77C685622A58}"/>
          </ac:spMkLst>
        </pc:spChg>
        <pc:spChg chg="mod">
          <ac:chgData name="Elisa Piaia" userId="S::elisa.piaia@unipv.it::c9017f82-9032-41ea-a2c6-2af58f5320f2" providerId="AD" clId="Web-{EA098B0F-65CD-0B93-A4F5-98087286485F}" dt="2024-04-18T16:04:10.984" v="109" actId="20577"/>
          <ac:spMkLst>
            <pc:docMk/>
            <pc:sldMk cId="0" sldId="257"/>
            <ac:spMk id="10" creationId="{8806EAF1-EDC4-D921-F405-56D182DAE27E}"/>
          </ac:spMkLst>
        </pc:spChg>
        <pc:spChg chg="mod">
          <ac:chgData name="Elisa Piaia" userId="S::elisa.piaia@unipv.it::c9017f82-9032-41ea-a2c6-2af58f5320f2" providerId="AD" clId="Web-{EA098B0F-65CD-0B93-A4F5-98087286485F}" dt="2024-04-18T16:02:14.402" v="95" actId="14100"/>
          <ac:spMkLst>
            <pc:docMk/>
            <pc:sldMk cId="0" sldId="257"/>
            <ac:spMk id="93" creationId="{00000000-0000-0000-0000-000000000000}"/>
          </ac:spMkLst>
        </pc:spChg>
      </pc:sldChg>
      <pc:sldChg chg="modSp">
        <pc:chgData name="Elisa Piaia" userId="S::elisa.piaia@unipv.it::c9017f82-9032-41ea-a2c6-2af58f5320f2" providerId="AD" clId="Web-{EA098B0F-65CD-0B93-A4F5-98087286485F}" dt="2024-04-18T16:12:40.156" v="177"/>
        <pc:sldMkLst>
          <pc:docMk/>
          <pc:sldMk cId="0" sldId="258"/>
        </pc:sldMkLst>
        <pc:spChg chg="mod">
          <ac:chgData name="Elisa Piaia" userId="S::elisa.piaia@unipv.it::c9017f82-9032-41ea-a2c6-2af58f5320f2" providerId="AD" clId="Web-{EA098B0F-65CD-0B93-A4F5-98087286485F}" dt="2024-04-18T16:12:40.156" v="177"/>
          <ac:spMkLst>
            <pc:docMk/>
            <pc:sldMk cId="0" sldId="258"/>
            <ac:spMk id="98" creationId="{00000000-0000-0000-0000-000000000000}"/>
          </ac:spMkLst>
        </pc:spChg>
        <pc:picChg chg="mod">
          <ac:chgData name="Elisa Piaia" userId="S::elisa.piaia@unipv.it::c9017f82-9032-41ea-a2c6-2af58f5320f2" providerId="AD" clId="Web-{EA098B0F-65CD-0B93-A4F5-98087286485F}" dt="2024-04-18T16:12:09.233" v="170" actId="1076"/>
          <ac:picMkLst>
            <pc:docMk/>
            <pc:sldMk cId="0" sldId="258"/>
            <ac:picMk id="99" creationId="{00000000-0000-0000-0000-000000000000}"/>
          </ac:picMkLst>
        </pc:picChg>
      </pc:sldChg>
      <pc:sldChg chg="modSp">
        <pc:chgData name="Elisa Piaia" userId="S::elisa.piaia@unipv.it::c9017f82-9032-41ea-a2c6-2af58f5320f2" providerId="AD" clId="Web-{EA098B0F-65CD-0B93-A4F5-98087286485F}" dt="2024-04-18T16:17:50.509" v="245" actId="20577"/>
        <pc:sldMkLst>
          <pc:docMk/>
          <pc:sldMk cId="0" sldId="259"/>
        </pc:sldMkLst>
        <pc:spChg chg="mod">
          <ac:chgData name="Elisa Piaia" userId="S::elisa.piaia@unipv.it::c9017f82-9032-41ea-a2c6-2af58f5320f2" providerId="AD" clId="Web-{EA098B0F-65CD-0B93-A4F5-98087286485F}" dt="2024-04-18T16:14:27.972" v="188" actId="20577"/>
          <ac:spMkLst>
            <pc:docMk/>
            <pc:sldMk cId="0" sldId="259"/>
            <ac:spMk id="105" creationId="{00000000-0000-0000-0000-000000000000}"/>
          </ac:spMkLst>
        </pc:spChg>
        <pc:spChg chg="mod">
          <ac:chgData name="Elisa Piaia" userId="S::elisa.piaia@unipv.it::c9017f82-9032-41ea-a2c6-2af58f5320f2" providerId="AD" clId="Web-{EA098B0F-65CD-0B93-A4F5-98087286485F}" dt="2024-04-18T16:17:50.509" v="245" actId="20577"/>
          <ac:spMkLst>
            <pc:docMk/>
            <pc:sldMk cId="0" sldId="259"/>
            <ac:spMk id="106" creationId="{00000000-0000-0000-0000-000000000000}"/>
          </ac:spMkLst>
        </pc:spChg>
      </pc:sldChg>
      <pc:sldChg chg="add replId">
        <pc:chgData name="Elisa Piaia" userId="S::elisa.piaia@unipv.it::c9017f82-9032-41ea-a2c6-2af58f5320f2" providerId="AD" clId="Web-{EA098B0F-65CD-0B93-A4F5-98087286485F}" dt="2024-04-18T16:14:51.894" v="189"/>
        <pc:sldMkLst>
          <pc:docMk/>
          <pc:sldMk cId="4203592302" sldId="292"/>
        </pc:sldMkLst>
      </pc:sldChg>
    </pc:docChg>
  </pc:docChgLst>
  <pc:docChgLst>
    <pc:chgData name="Elisa Piaia" userId="S::elisa.piaia@unipv.it::c9017f82-9032-41ea-a2c6-2af58f5320f2" providerId="AD" clId="Web-{89C59D82-1CFC-4CBD-F171-F7DF1F5B70D8}"/>
    <pc:docChg chg="addSld delSld modSld">
      <pc:chgData name="Elisa Piaia" userId="S::elisa.piaia@unipv.it::c9017f82-9032-41ea-a2c6-2af58f5320f2" providerId="AD" clId="Web-{89C59D82-1CFC-4CBD-F171-F7DF1F5B70D8}" dt="2024-04-19T14:06:07.720" v="1454"/>
      <pc:docMkLst>
        <pc:docMk/>
      </pc:docMkLst>
      <pc:sldChg chg="addSp delSp modSp">
        <pc:chgData name="Elisa Piaia" userId="S::elisa.piaia@unipv.it::c9017f82-9032-41ea-a2c6-2af58f5320f2" providerId="AD" clId="Web-{89C59D82-1CFC-4CBD-F171-F7DF1F5B70D8}" dt="2024-04-19T12:03:14.682" v="120" actId="1076"/>
        <pc:sldMkLst>
          <pc:docMk/>
          <pc:sldMk cId="152751596" sldId="287"/>
        </pc:sldMkLst>
        <pc:spChg chg="del">
          <ac:chgData name="Elisa Piaia" userId="S::elisa.piaia@unipv.it::c9017f82-9032-41ea-a2c6-2af58f5320f2" providerId="AD" clId="Web-{89C59D82-1CFC-4CBD-F171-F7DF1F5B70D8}" dt="2024-04-19T11:51:00.200" v="17"/>
          <ac:spMkLst>
            <pc:docMk/>
            <pc:sldMk cId="152751596" sldId="287"/>
            <ac:spMk id="2" creationId="{BBE46196-64BC-98A6-ED06-F209B032AA9D}"/>
          </ac:spMkLst>
        </pc:spChg>
        <pc:spChg chg="mod">
          <ac:chgData name="Elisa Piaia" userId="S::elisa.piaia@unipv.it::c9017f82-9032-41ea-a2c6-2af58f5320f2" providerId="AD" clId="Web-{89C59D82-1CFC-4CBD-F171-F7DF1F5B70D8}" dt="2024-04-19T11:57:50.248" v="90" actId="14100"/>
          <ac:spMkLst>
            <pc:docMk/>
            <pc:sldMk cId="152751596" sldId="287"/>
            <ac:spMk id="3" creationId="{6328B419-2B6D-9D44-44AD-BB2F283D046C}"/>
          </ac:spMkLst>
        </pc:spChg>
        <pc:spChg chg="add mod">
          <ac:chgData name="Elisa Piaia" userId="S::elisa.piaia@unipv.it::c9017f82-9032-41ea-a2c6-2af58f5320f2" providerId="AD" clId="Web-{89C59D82-1CFC-4CBD-F171-F7DF1F5B70D8}" dt="2024-04-19T11:50:41.559" v="16"/>
          <ac:spMkLst>
            <pc:docMk/>
            <pc:sldMk cId="152751596" sldId="287"/>
            <ac:spMk id="5" creationId="{54FDDA72-75A6-31F6-7FA1-0D817569B252}"/>
          </ac:spMkLst>
        </pc:spChg>
        <pc:spChg chg="add del mod">
          <ac:chgData name="Elisa Piaia" userId="S::elisa.piaia@unipv.it::c9017f82-9032-41ea-a2c6-2af58f5320f2" providerId="AD" clId="Web-{89C59D82-1CFC-4CBD-F171-F7DF1F5B70D8}" dt="2024-04-19T11:51:04.716" v="18"/>
          <ac:spMkLst>
            <pc:docMk/>
            <pc:sldMk cId="152751596" sldId="287"/>
            <ac:spMk id="8" creationId="{11F4DB02-178C-7EF2-FB12-3386AD049815}"/>
          </ac:spMkLst>
        </pc:spChg>
        <pc:spChg chg="add mod">
          <ac:chgData name="Elisa Piaia" userId="S::elisa.piaia@unipv.it::c9017f82-9032-41ea-a2c6-2af58f5320f2" providerId="AD" clId="Web-{89C59D82-1CFC-4CBD-F171-F7DF1F5B70D8}" dt="2024-04-19T12:03:14.682" v="120" actId="1076"/>
          <ac:spMkLst>
            <pc:docMk/>
            <pc:sldMk cId="152751596" sldId="287"/>
            <ac:spMk id="9" creationId="{19EF5794-D2BB-CF81-444E-A7E8009717F6}"/>
          </ac:spMkLst>
        </pc:spChg>
        <pc:picChg chg="mod modCrop">
          <ac:chgData name="Elisa Piaia" userId="S::elisa.piaia@unipv.it::c9017f82-9032-41ea-a2c6-2af58f5320f2" providerId="AD" clId="Web-{89C59D82-1CFC-4CBD-F171-F7DF1F5B70D8}" dt="2024-04-19T11:54:44.787" v="44" actId="14100"/>
          <ac:picMkLst>
            <pc:docMk/>
            <pc:sldMk cId="152751596" sldId="287"/>
            <ac:picMk id="7" creationId="{8A5E131A-CD78-ABFA-0F39-A19AF811AB48}"/>
          </ac:picMkLst>
        </pc:picChg>
      </pc:sldChg>
      <pc:sldChg chg="addSp delSp modSp">
        <pc:chgData name="Elisa Piaia" userId="S::elisa.piaia@unipv.it::c9017f82-9032-41ea-a2c6-2af58f5320f2" providerId="AD" clId="Web-{89C59D82-1CFC-4CBD-F171-F7DF1F5B70D8}" dt="2024-04-19T13:52:31.876" v="1227" actId="1076"/>
        <pc:sldMkLst>
          <pc:docMk/>
          <pc:sldMk cId="1103584053" sldId="288"/>
        </pc:sldMkLst>
        <pc:spChg chg="del">
          <ac:chgData name="Elisa Piaia" userId="S::elisa.piaia@unipv.it::c9017f82-9032-41ea-a2c6-2af58f5320f2" providerId="AD" clId="Web-{89C59D82-1CFC-4CBD-F171-F7DF1F5B70D8}" dt="2024-04-19T13:47:30.942" v="1194"/>
          <ac:spMkLst>
            <pc:docMk/>
            <pc:sldMk cId="1103584053" sldId="288"/>
            <ac:spMk id="2" creationId="{27462F95-0070-909D-FB3C-28C4AD488F52}"/>
          </ac:spMkLst>
        </pc:spChg>
        <pc:spChg chg="mod">
          <ac:chgData name="Elisa Piaia" userId="S::elisa.piaia@unipv.it::c9017f82-9032-41ea-a2c6-2af58f5320f2" providerId="AD" clId="Web-{89C59D82-1CFC-4CBD-F171-F7DF1F5B70D8}" dt="2024-04-19T13:52:26.938" v="1226" actId="1076"/>
          <ac:spMkLst>
            <pc:docMk/>
            <pc:sldMk cId="1103584053" sldId="288"/>
            <ac:spMk id="5" creationId="{580E613D-1E5F-32C2-F211-5492342322DA}"/>
          </ac:spMkLst>
        </pc:spChg>
        <pc:spChg chg="mod">
          <ac:chgData name="Elisa Piaia" userId="S::elisa.piaia@unipv.it::c9017f82-9032-41ea-a2c6-2af58f5320f2" providerId="AD" clId="Web-{89C59D82-1CFC-4CBD-F171-F7DF1F5B70D8}" dt="2024-04-19T13:52:31.876" v="1227" actId="1076"/>
          <ac:spMkLst>
            <pc:docMk/>
            <pc:sldMk cId="1103584053" sldId="288"/>
            <ac:spMk id="6" creationId="{24A1EAEB-4473-9331-7EAF-D9F9314E781F}"/>
          </ac:spMkLst>
        </pc:spChg>
        <pc:spChg chg="mod">
          <ac:chgData name="Elisa Piaia" userId="S::elisa.piaia@unipv.it::c9017f82-9032-41ea-a2c6-2af58f5320f2" providerId="AD" clId="Web-{89C59D82-1CFC-4CBD-F171-F7DF1F5B70D8}" dt="2024-04-19T13:48:31.710" v="1207" actId="1076"/>
          <ac:spMkLst>
            <pc:docMk/>
            <pc:sldMk cId="1103584053" sldId="288"/>
            <ac:spMk id="7" creationId="{675FCC23-5C72-43D0-78DB-5F00CA399F36}"/>
          </ac:spMkLst>
        </pc:spChg>
        <pc:spChg chg="add mod">
          <ac:chgData name="Elisa Piaia" userId="S::elisa.piaia@unipv.it::c9017f82-9032-41ea-a2c6-2af58f5320f2" providerId="AD" clId="Web-{89C59D82-1CFC-4CBD-F171-F7DF1F5B70D8}" dt="2024-04-19T13:47:44.662" v="1199" actId="20577"/>
          <ac:spMkLst>
            <pc:docMk/>
            <pc:sldMk cId="1103584053" sldId="288"/>
            <ac:spMk id="11" creationId="{F0DF590C-4EF0-9AEF-7022-3065C9ADF481}"/>
          </ac:spMkLst>
        </pc:spChg>
        <pc:spChg chg="add del mod">
          <ac:chgData name="Elisa Piaia" userId="S::elisa.piaia@unipv.it::c9017f82-9032-41ea-a2c6-2af58f5320f2" providerId="AD" clId="Web-{89C59D82-1CFC-4CBD-F171-F7DF1F5B70D8}" dt="2024-04-19T13:47:34.583" v="1195"/>
          <ac:spMkLst>
            <pc:docMk/>
            <pc:sldMk cId="1103584053" sldId="288"/>
            <ac:spMk id="13" creationId="{C8C21A5A-1346-103E-96DD-EA9D4B07AB6F}"/>
          </ac:spMkLst>
        </pc:spChg>
        <pc:grpChg chg="add">
          <ac:chgData name="Elisa Piaia" userId="S::elisa.piaia@unipv.it::c9017f82-9032-41ea-a2c6-2af58f5320f2" providerId="AD" clId="Web-{89C59D82-1CFC-4CBD-F171-F7DF1F5B70D8}" dt="2024-04-19T13:46:12.642" v="1188"/>
          <ac:grpSpMkLst>
            <pc:docMk/>
            <pc:sldMk cId="1103584053" sldId="288"/>
            <ac:grpSpMk id="8" creationId="{2F593A3F-BF4E-2575-6113-254D7D57B1BD}"/>
          </ac:grpSpMkLst>
        </pc:grpChg>
        <pc:grpChg chg="add mod">
          <ac:chgData name="Elisa Piaia" userId="S::elisa.piaia@unipv.it::c9017f82-9032-41ea-a2c6-2af58f5320f2" providerId="AD" clId="Web-{89C59D82-1CFC-4CBD-F171-F7DF1F5B70D8}" dt="2024-04-19T13:46:24.393" v="1190" actId="1076"/>
          <ac:grpSpMkLst>
            <pc:docMk/>
            <pc:sldMk cId="1103584053" sldId="288"/>
            <ac:grpSpMk id="9" creationId="{19204896-1146-BB2B-269E-52CDA11D61FC}"/>
          </ac:grpSpMkLst>
        </pc:grpChg>
        <pc:picChg chg="mod">
          <ac:chgData name="Elisa Piaia" userId="S::elisa.piaia@unipv.it::c9017f82-9032-41ea-a2c6-2af58f5320f2" providerId="AD" clId="Web-{89C59D82-1CFC-4CBD-F171-F7DF1F5B70D8}" dt="2024-04-19T13:47:14.754" v="1192" actId="1076"/>
          <ac:picMkLst>
            <pc:docMk/>
            <pc:sldMk cId="1103584053" sldId="288"/>
            <ac:picMk id="4" creationId="{7D19355B-C8CE-6B6C-B284-D0653239381D}"/>
          </ac:picMkLst>
        </pc:picChg>
      </pc:sldChg>
      <pc:sldChg chg="addSp delSp modSp del">
        <pc:chgData name="Elisa Piaia" userId="S::elisa.piaia@unipv.it::c9017f82-9032-41ea-a2c6-2af58f5320f2" providerId="AD" clId="Web-{89C59D82-1CFC-4CBD-F171-F7DF1F5B70D8}" dt="2024-04-19T13:52:03.250" v="1225"/>
        <pc:sldMkLst>
          <pc:docMk/>
          <pc:sldMk cId="154003365" sldId="289"/>
        </pc:sldMkLst>
        <pc:spChg chg="del">
          <ac:chgData name="Elisa Piaia" userId="S::elisa.piaia@unipv.it::c9017f82-9032-41ea-a2c6-2af58f5320f2" providerId="AD" clId="Web-{89C59D82-1CFC-4CBD-F171-F7DF1F5B70D8}" dt="2024-04-19T13:50:05.667" v="1210"/>
          <ac:spMkLst>
            <pc:docMk/>
            <pc:sldMk cId="154003365" sldId="289"/>
            <ac:spMk id="2" creationId="{75E701A0-ABE1-6A9F-9B25-A63A6ED3AF2B}"/>
          </ac:spMkLst>
        </pc:spChg>
        <pc:spChg chg="add del mod">
          <ac:chgData name="Elisa Piaia" userId="S::elisa.piaia@unipv.it::c9017f82-9032-41ea-a2c6-2af58f5320f2" providerId="AD" clId="Web-{89C59D82-1CFC-4CBD-F171-F7DF1F5B70D8}" dt="2024-04-19T13:50:21.715" v="1223"/>
          <ac:spMkLst>
            <pc:docMk/>
            <pc:sldMk cId="154003365" sldId="289"/>
            <ac:spMk id="6" creationId="{B3955EAD-6F7D-A41B-F851-127FC0E793CC}"/>
          </ac:spMkLst>
        </pc:spChg>
        <pc:spChg chg="add mod">
          <ac:chgData name="Elisa Piaia" userId="S::elisa.piaia@unipv.it::c9017f82-9032-41ea-a2c6-2af58f5320f2" providerId="AD" clId="Web-{89C59D82-1CFC-4CBD-F171-F7DF1F5B70D8}" dt="2024-04-19T13:50:17.761" v="1222" actId="20577"/>
          <ac:spMkLst>
            <pc:docMk/>
            <pc:sldMk cId="154003365" sldId="289"/>
            <ac:spMk id="8" creationId="{9B4E1ABB-DE52-DF3A-663B-EA3E58595042}"/>
          </ac:spMkLst>
        </pc:spChg>
      </pc:sldChg>
      <pc:sldChg chg="addSp delSp modSp">
        <pc:chgData name="Elisa Piaia" userId="S::elisa.piaia@unipv.it::c9017f82-9032-41ea-a2c6-2af58f5320f2" providerId="AD" clId="Web-{89C59D82-1CFC-4CBD-F171-F7DF1F5B70D8}" dt="2024-04-19T14:03:30.870" v="1372" actId="20577"/>
        <pc:sldMkLst>
          <pc:docMk/>
          <pc:sldMk cId="3396918943" sldId="290"/>
        </pc:sldMkLst>
        <pc:spChg chg="del">
          <ac:chgData name="Elisa Piaia" userId="S::elisa.piaia@unipv.it::c9017f82-9032-41ea-a2c6-2af58f5320f2" providerId="AD" clId="Web-{89C59D82-1CFC-4CBD-F171-F7DF1F5B70D8}" dt="2024-04-19T14:00:22.191" v="1304"/>
          <ac:spMkLst>
            <pc:docMk/>
            <pc:sldMk cId="3396918943" sldId="290"/>
            <ac:spMk id="2" creationId="{A51D96B5-E9A5-CD9E-1E38-344F22AD2B0A}"/>
          </ac:spMkLst>
        </pc:spChg>
        <pc:spChg chg="mod">
          <ac:chgData name="Elisa Piaia" userId="S::elisa.piaia@unipv.it::c9017f82-9032-41ea-a2c6-2af58f5320f2" providerId="AD" clId="Web-{89C59D82-1CFC-4CBD-F171-F7DF1F5B70D8}" dt="2024-04-19T14:00:45.911" v="1308" actId="1076"/>
          <ac:spMkLst>
            <pc:docMk/>
            <pc:sldMk cId="3396918943" sldId="290"/>
            <ac:spMk id="3" creationId="{4162CADD-33EE-1E7E-8FC3-E2D9EB76134C}"/>
          </ac:spMkLst>
        </pc:spChg>
        <pc:spChg chg="mod">
          <ac:chgData name="Elisa Piaia" userId="S::elisa.piaia@unipv.it::c9017f82-9032-41ea-a2c6-2af58f5320f2" providerId="AD" clId="Web-{89C59D82-1CFC-4CBD-F171-F7DF1F5B70D8}" dt="2024-04-19T14:03:30.870" v="1372" actId="20577"/>
          <ac:spMkLst>
            <pc:docMk/>
            <pc:sldMk cId="3396918943" sldId="290"/>
            <ac:spMk id="4" creationId="{7308E054-925A-6B28-11D7-6CCF7107B758}"/>
          </ac:spMkLst>
        </pc:spChg>
        <pc:spChg chg="add mod">
          <ac:chgData name="Elisa Piaia" userId="S::elisa.piaia@unipv.it::c9017f82-9032-41ea-a2c6-2af58f5320f2" providerId="AD" clId="Web-{89C59D82-1CFC-4CBD-F171-F7DF1F5B70D8}" dt="2024-04-19T14:00:59.927" v="1309" actId="20577"/>
          <ac:spMkLst>
            <pc:docMk/>
            <pc:sldMk cId="3396918943" sldId="290"/>
            <ac:spMk id="6" creationId="{809C3CCE-F540-33BB-4EAC-C2073A1786FD}"/>
          </ac:spMkLst>
        </pc:spChg>
        <pc:spChg chg="add del mod">
          <ac:chgData name="Elisa Piaia" userId="S::elisa.piaia@unipv.it::c9017f82-9032-41ea-a2c6-2af58f5320f2" providerId="AD" clId="Web-{89C59D82-1CFC-4CBD-F171-F7DF1F5B70D8}" dt="2024-04-19T14:00:43.723" v="1307"/>
          <ac:spMkLst>
            <pc:docMk/>
            <pc:sldMk cId="3396918943" sldId="290"/>
            <ac:spMk id="8" creationId="{36A8C796-5B2F-CB28-EF60-62909B88DA54}"/>
          </ac:spMkLst>
        </pc:spChg>
      </pc:sldChg>
      <pc:sldChg chg="modSp">
        <pc:chgData name="Elisa Piaia" userId="S::elisa.piaia@unipv.it::c9017f82-9032-41ea-a2c6-2af58f5320f2" providerId="AD" clId="Web-{89C59D82-1CFC-4CBD-F171-F7DF1F5B70D8}" dt="2024-04-19T11:49:50.120" v="5"/>
        <pc:sldMkLst>
          <pc:docMk/>
          <pc:sldMk cId="4203592302" sldId="292"/>
        </pc:sldMkLst>
        <pc:spChg chg="mod">
          <ac:chgData name="Elisa Piaia" userId="S::elisa.piaia@unipv.it::c9017f82-9032-41ea-a2c6-2af58f5320f2" providerId="AD" clId="Web-{89C59D82-1CFC-4CBD-F171-F7DF1F5B70D8}" dt="2024-04-19T11:49:50.120" v="5"/>
          <ac:spMkLst>
            <pc:docMk/>
            <pc:sldMk cId="4203592302" sldId="292"/>
            <ac:spMk id="105" creationId="{00000000-0000-0000-0000-000000000000}"/>
          </ac:spMkLst>
        </pc:spChg>
        <pc:spChg chg="mod">
          <ac:chgData name="Elisa Piaia" userId="S::elisa.piaia@unipv.it::c9017f82-9032-41ea-a2c6-2af58f5320f2" providerId="AD" clId="Web-{89C59D82-1CFC-4CBD-F171-F7DF1F5B70D8}" dt="2024-04-19T11:48:05.444" v="4" actId="1076"/>
          <ac:spMkLst>
            <pc:docMk/>
            <pc:sldMk cId="4203592302" sldId="292"/>
            <ac:spMk id="106" creationId="{00000000-0000-0000-0000-000000000000}"/>
          </ac:spMkLst>
        </pc:spChg>
      </pc:sldChg>
      <pc:sldChg chg="addSp delSp modSp">
        <pc:chgData name="Elisa Piaia" userId="S::elisa.piaia@unipv.it::c9017f82-9032-41ea-a2c6-2af58f5320f2" providerId="AD" clId="Web-{89C59D82-1CFC-4CBD-F171-F7DF1F5B70D8}" dt="2024-04-19T13:58:32.312" v="1287" actId="20577"/>
        <pc:sldMkLst>
          <pc:docMk/>
          <pc:sldMk cId="323469015" sldId="294"/>
        </pc:sldMkLst>
        <pc:spChg chg="del">
          <ac:chgData name="Elisa Piaia" userId="S::elisa.piaia@unipv.it::c9017f82-9032-41ea-a2c6-2af58f5320f2" providerId="AD" clId="Web-{89C59D82-1CFC-4CBD-F171-F7DF1F5B70D8}" dt="2024-04-19T13:53:21.003" v="1228"/>
          <ac:spMkLst>
            <pc:docMk/>
            <pc:sldMk cId="323469015" sldId="294"/>
            <ac:spMk id="2" creationId="{DC9A7DD5-4EB0-B9C7-9053-6DAA730A8F1E}"/>
          </ac:spMkLst>
        </pc:spChg>
        <pc:spChg chg="add del mod">
          <ac:chgData name="Elisa Piaia" userId="S::elisa.piaia@unipv.it::c9017f82-9032-41ea-a2c6-2af58f5320f2" providerId="AD" clId="Web-{89C59D82-1CFC-4CBD-F171-F7DF1F5B70D8}" dt="2024-04-19T13:54:09.395" v="1230"/>
          <ac:spMkLst>
            <pc:docMk/>
            <pc:sldMk cId="323469015" sldId="294"/>
            <ac:spMk id="4" creationId="{3443DD51-DF99-3660-3AD0-462E0DF18E89}"/>
          </ac:spMkLst>
        </pc:spChg>
        <pc:spChg chg="add">
          <ac:chgData name="Elisa Piaia" userId="S::elisa.piaia@unipv.it::c9017f82-9032-41ea-a2c6-2af58f5320f2" providerId="AD" clId="Web-{89C59D82-1CFC-4CBD-F171-F7DF1F5B70D8}" dt="2024-04-19T13:54:02.879" v="1229"/>
          <ac:spMkLst>
            <pc:docMk/>
            <pc:sldMk cId="323469015" sldId="294"/>
            <ac:spMk id="5" creationId="{DC9A7DD5-4EB0-B9C7-9053-6DAA730A8F1E}"/>
          </ac:spMkLst>
        </pc:spChg>
        <pc:spChg chg="mod">
          <ac:chgData name="Elisa Piaia" userId="S::elisa.piaia@unipv.it::c9017f82-9032-41ea-a2c6-2af58f5320f2" providerId="AD" clId="Web-{89C59D82-1CFC-4CBD-F171-F7DF1F5B70D8}" dt="2024-04-19T13:58:32.312" v="1287" actId="20577"/>
          <ac:spMkLst>
            <pc:docMk/>
            <pc:sldMk cId="323469015" sldId="294"/>
            <ac:spMk id="6" creationId="{8A2742A0-05AF-3943-D745-8D7E525F09A6}"/>
          </ac:spMkLst>
        </pc:spChg>
      </pc:sldChg>
      <pc:sldChg chg="addSp delSp modSp">
        <pc:chgData name="Elisa Piaia" userId="S::elisa.piaia@unipv.it::c9017f82-9032-41ea-a2c6-2af58f5320f2" providerId="AD" clId="Web-{89C59D82-1CFC-4CBD-F171-F7DF1F5B70D8}" dt="2024-04-19T13:45:10.327" v="1184"/>
        <pc:sldMkLst>
          <pc:docMk/>
          <pc:sldMk cId="1529962479" sldId="295"/>
        </pc:sldMkLst>
        <pc:spChg chg="del">
          <ac:chgData name="Elisa Piaia" userId="S::elisa.piaia@unipv.it::c9017f82-9032-41ea-a2c6-2af58f5320f2" providerId="AD" clId="Web-{89C59D82-1CFC-4CBD-F171-F7DF1F5B70D8}" dt="2024-04-19T11:59:56.440" v="104"/>
          <ac:spMkLst>
            <pc:docMk/>
            <pc:sldMk cId="1529962479" sldId="295"/>
            <ac:spMk id="2" creationId="{E0DF8BE5-D42E-4865-5DA5-7F5FC3C1EB4B}"/>
          </ac:spMkLst>
        </pc:spChg>
        <pc:spChg chg="mod">
          <ac:chgData name="Elisa Piaia" userId="S::elisa.piaia@unipv.it::c9017f82-9032-41ea-a2c6-2af58f5320f2" providerId="AD" clId="Web-{89C59D82-1CFC-4CBD-F171-F7DF1F5B70D8}" dt="2024-04-19T13:42:37.634" v="1156"/>
          <ac:spMkLst>
            <pc:docMk/>
            <pc:sldMk cId="1529962479" sldId="295"/>
            <ac:spMk id="3" creationId="{A5D97E83-6458-504F-9795-56E225147D88}"/>
          </ac:spMkLst>
        </pc:spChg>
        <pc:spChg chg="del mod">
          <ac:chgData name="Elisa Piaia" userId="S::elisa.piaia@unipv.it::c9017f82-9032-41ea-a2c6-2af58f5320f2" providerId="AD" clId="Web-{89C59D82-1CFC-4CBD-F171-F7DF1F5B70D8}" dt="2024-04-19T12:29:55.229" v="435"/>
          <ac:spMkLst>
            <pc:docMk/>
            <pc:sldMk cId="1529962479" sldId="295"/>
            <ac:spMk id="4" creationId="{B0657AB8-91E3-248E-FAAC-48E84910CA4E}"/>
          </ac:spMkLst>
        </pc:spChg>
        <pc:spChg chg="add del">
          <ac:chgData name="Elisa Piaia" userId="S::elisa.piaia@unipv.it::c9017f82-9032-41ea-a2c6-2af58f5320f2" providerId="AD" clId="Web-{89C59D82-1CFC-4CBD-F171-F7DF1F5B70D8}" dt="2024-04-19T11:59:52.846" v="103"/>
          <ac:spMkLst>
            <pc:docMk/>
            <pc:sldMk cId="1529962479" sldId="295"/>
            <ac:spMk id="6" creationId="{34C973DC-076E-E73D-D3D3-25BF606DA174}"/>
          </ac:spMkLst>
        </pc:spChg>
        <pc:spChg chg="add del mod">
          <ac:chgData name="Elisa Piaia" userId="S::elisa.piaia@unipv.it::c9017f82-9032-41ea-a2c6-2af58f5320f2" providerId="AD" clId="Web-{89C59D82-1CFC-4CBD-F171-F7DF1F5B70D8}" dt="2024-04-19T12:00:47.130" v="114"/>
          <ac:spMkLst>
            <pc:docMk/>
            <pc:sldMk cId="1529962479" sldId="295"/>
            <ac:spMk id="8" creationId="{10EA1698-6766-F03A-B02D-DCAEC33DBF17}"/>
          </ac:spMkLst>
        </pc:spChg>
        <pc:spChg chg="add mod">
          <ac:chgData name="Elisa Piaia" userId="S::elisa.piaia@unipv.it::c9017f82-9032-41ea-a2c6-2af58f5320f2" providerId="AD" clId="Web-{89C59D82-1CFC-4CBD-F171-F7DF1F5B70D8}" dt="2024-04-19T12:36:17.650" v="518" actId="1076"/>
          <ac:spMkLst>
            <pc:docMk/>
            <pc:sldMk cId="1529962479" sldId="295"/>
            <ac:spMk id="10" creationId="{E244E48C-0A95-8A5A-D2B3-D06EC389A484}"/>
          </ac:spMkLst>
        </pc:spChg>
        <pc:spChg chg="add mod">
          <ac:chgData name="Elisa Piaia" userId="S::elisa.piaia@unipv.it::c9017f82-9032-41ea-a2c6-2af58f5320f2" providerId="AD" clId="Web-{89C59D82-1CFC-4CBD-F171-F7DF1F5B70D8}" dt="2024-04-19T13:28:12.788" v="965"/>
          <ac:spMkLst>
            <pc:docMk/>
            <pc:sldMk cId="1529962479" sldId="295"/>
            <ac:spMk id="11" creationId="{10312036-21AD-CB5B-D370-73E02EF94E79}"/>
          </ac:spMkLst>
        </pc:spChg>
        <pc:spChg chg="add del mod">
          <ac:chgData name="Elisa Piaia" userId="S::elisa.piaia@unipv.it::c9017f82-9032-41ea-a2c6-2af58f5320f2" providerId="AD" clId="Web-{89C59D82-1CFC-4CBD-F171-F7DF1F5B70D8}" dt="2024-04-19T13:13:33.206" v="754"/>
          <ac:spMkLst>
            <pc:docMk/>
            <pc:sldMk cId="1529962479" sldId="295"/>
            <ac:spMk id="12" creationId="{B517823A-324A-20B6-231C-9252384EB523}"/>
          </ac:spMkLst>
        </pc:spChg>
        <pc:spChg chg="add del mod topLvl">
          <ac:chgData name="Elisa Piaia" userId="S::elisa.piaia@unipv.it::c9017f82-9032-41ea-a2c6-2af58f5320f2" providerId="AD" clId="Web-{89C59D82-1CFC-4CBD-F171-F7DF1F5B70D8}" dt="2024-04-19T13:42:12.102" v="1154"/>
          <ac:spMkLst>
            <pc:docMk/>
            <pc:sldMk cId="1529962479" sldId="295"/>
            <ac:spMk id="13" creationId="{A2910932-4ED2-ABFB-CF1D-9AA2572CB7A8}"/>
          </ac:spMkLst>
        </pc:spChg>
        <pc:spChg chg="add mod">
          <ac:chgData name="Elisa Piaia" userId="S::elisa.piaia@unipv.it::c9017f82-9032-41ea-a2c6-2af58f5320f2" providerId="AD" clId="Web-{89C59D82-1CFC-4CBD-F171-F7DF1F5B70D8}" dt="2024-04-19T13:32:37.095" v="1041" actId="1076"/>
          <ac:spMkLst>
            <pc:docMk/>
            <pc:sldMk cId="1529962479" sldId="295"/>
            <ac:spMk id="18" creationId="{815FECE0-B0ED-134C-42D0-1AFC7D075FDD}"/>
          </ac:spMkLst>
        </pc:spChg>
        <pc:spChg chg="add del mod topLvl">
          <ac:chgData name="Elisa Piaia" userId="S::elisa.piaia@unipv.it::c9017f82-9032-41ea-a2c6-2af58f5320f2" providerId="AD" clId="Web-{89C59D82-1CFC-4CBD-F171-F7DF1F5B70D8}" dt="2024-04-19T13:42:09.977" v="1153"/>
          <ac:spMkLst>
            <pc:docMk/>
            <pc:sldMk cId="1529962479" sldId="295"/>
            <ac:spMk id="21" creationId="{255AA888-8B30-AA4C-470D-32915174FF88}"/>
          </ac:spMkLst>
        </pc:spChg>
        <pc:spChg chg="add del mod">
          <ac:chgData name="Elisa Piaia" userId="S::elisa.piaia@unipv.it::c9017f82-9032-41ea-a2c6-2af58f5320f2" providerId="AD" clId="Web-{89C59D82-1CFC-4CBD-F171-F7DF1F5B70D8}" dt="2024-04-19T13:45:10.327" v="1184"/>
          <ac:spMkLst>
            <pc:docMk/>
            <pc:sldMk cId="1529962479" sldId="295"/>
            <ac:spMk id="25" creationId="{B1B537BF-7A0E-650E-5787-FE99A31F9AF1}"/>
          </ac:spMkLst>
        </pc:spChg>
        <pc:spChg chg="add del mod">
          <ac:chgData name="Elisa Piaia" userId="S::elisa.piaia@unipv.it::c9017f82-9032-41ea-a2c6-2af58f5320f2" providerId="AD" clId="Web-{89C59D82-1CFC-4CBD-F171-F7DF1F5B70D8}" dt="2024-04-19T13:35:05.085" v="1080"/>
          <ac:spMkLst>
            <pc:docMk/>
            <pc:sldMk cId="1529962479" sldId="295"/>
            <ac:spMk id="27" creationId="{D6719730-64FA-0352-E35D-6EA954AD0AA1}"/>
          </ac:spMkLst>
        </pc:spChg>
        <pc:spChg chg="add mod">
          <ac:chgData name="Elisa Piaia" userId="S::elisa.piaia@unipv.it::c9017f82-9032-41ea-a2c6-2af58f5320f2" providerId="AD" clId="Web-{89C59D82-1CFC-4CBD-F171-F7DF1F5B70D8}" dt="2024-04-19T13:43:11.495" v="1161" actId="20577"/>
          <ac:spMkLst>
            <pc:docMk/>
            <pc:sldMk cId="1529962479" sldId="295"/>
            <ac:spMk id="28" creationId="{F5818041-D7BE-291E-2926-2EFD219BACDF}"/>
          </ac:spMkLst>
        </pc:spChg>
        <pc:spChg chg="add mod">
          <ac:chgData name="Elisa Piaia" userId="S::elisa.piaia@unipv.it::c9017f82-9032-41ea-a2c6-2af58f5320f2" providerId="AD" clId="Web-{89C59D82-1CFC-4CBD-F171-F7DF1F5B70D8}" dt="2024-04-19T13:44:51.749" v="1182" actId="1076"/>
          <ac:spMkLst>
            <pc:docMk/>
            <pc:sldMk cId="1529962479" sldId="295"/>
            <ac:spMk id="29" creationId="{263A977C-4688-2D43-A162-FAF37B1CC909}"/>
          </ac:spMkLst>
        </pc:spChg>
        <pc:spChg chg="add mod">
          <ac:chgData name="Elisa Piaia" userId="S::elisa.piaia@unipv.it::c9017f82-9032-41ea-a2c6-2af58f5320f2" providerId="AD" clId="Web-{89C59D82-1CFC-4CBD-F171-F7DF1F5B70D8}" dt="2024-04-19T13:44:39.998" v="1178" actId="1076"/>
          <ac:spMkLst>
            <pc:docMk/>
            <pc:sldMk cId="1529962479" sldId="295"/>
            <ac:spMk id="30" creationId="{F5BF6ACA-CCDC-F42B-649E-B869D53D19EC}"/>
          </ac:spMkLst>
        </pc:spChg>
        <pc:grpChg chg="add del mod">
          <ac:chgData name="Elisa Piaia" userId="S::elisa.piaia@unipv.it::c9017f82-9032-41ea-a2c6-2af58f5320f2" providerId="AD" clId="Web-{89C59D82-1CFC-4CBD-F171-F7DF1F5B70D8}" dt="2024-04-19T13:42:05.898" v="1152"/>
          <ac:grpSpMkLst>
            <pc:docMk/>
            <pc:sldMk cId="1529962479" sldId="295"/>
            <ac:grpSpMk id="23" creationId="{778EF401-30BA-BC10-C1C4-E34562EA61C9}"/>
          </ac:grpSpMkLst>
        </pc:grpChg>
        <pc:grpChg chg="add mod">
          <ac:chgData name="Elisa Piaia" userId="S::elisa.piaia@unipv.it::c9017f82-9032-41ea-a2c6-2af58f5320f2" providerId="AD" clId="Web-{89C59D82-1CFC-4CBD-F171-F7DF1F5B70D8}" dt="2024-04-19T13:44:48.670" v="1181" actId="1076"/>
          <ac:grpSpMkLst>
            <pc:docMk/>
            <pc:sldMk cId="1529962479" sldId="295"/>
            <ac:grpSpMk id="31" creationId="{6A715A66-F1B8-27BF-505A-23C18BE0C9B0}"/>
          </ac:grpSpMkLst>
        </pc:grpChg>
        <pc:grpChg chg="add mod">
          <ac:chgData name="Elisa Piaia" userId="S::elisa.piaia@unipv.it::c9017f82-9032-41ea-a2c6-2af58f5320f2" providerId="AD" clId="Web-{89C59D82-1CFC-4CBD-F171-F7DF1F5B70D8}" dt="2024-04-19T13:44:59.358" v="1183" actId="1076"/>
          <ac:grpSpMkLst>
            <pc:docMk/>
            <pc:sldMk cId="1529962479" sldId="295"/>
            <ac:grpSpMk id="32" creationId="{99156061-D4CF-63E2-C36E-18916C976003}"/>
          </ac:grpSpMkLst>
        </pc:grpChg>
        <pc:picChg chg="add mod">
          <ac:chgData name="Elisa Piaia" userId="S::elisa.piaia@unipv.it::c9017f82-9032-41ea-a2c6-2af58f5320f2" providerId="AD" clId="Web-{89C59D82-1CFC-4CBD-F171-F7DF1F5B70D8}" dt="2024-04-19T13:29:48.651" v="997" actId="1076"/>
          <ac:picMkLst>
            <pc:docMk/>
            <pc:sldMk cId="1529962479" sldId="295"/>
            <ac:picMk id="14" creationId="{A42CFBBE-3A4C-4114-06FA-FFCEC9266D8B}"/>
          </ac:picMkLst>
        </pc:picChg>
        <pc:picChg chg="add mod">
          <ac:chgData name="Elisa Piaia" userId="S::elisa.piaia@unipv.it::c9017f82-9032-41ea-a2c6-2af58f5320f2" providerId="AD" clId="Web-{89C59D82-1CFC-4CBD-F171-F7DF1F5B70D8}" dt="2024-04-19T13:30:28.309" v="1007" actId="1076"/>
          <ac:picMkLst>
            <pc:docMk/>
            <pc:sldMk cId="1529962479" sldId="295"/>
            <ac:picMk id="15" creationId="{425B0200-4A00-2E10-13C7-86EE58BA5B7D}"/>
          </ac:picMkLst>
        </pc:picChg>
        <pc:picChg chg="add mod">
          <ac:chgData name="Elisa Piaia" userId="S::elisa.piaia@unipv.it::c9017f82-9032-41ea-a2c6-2af58f5320f2" providerId="AD" clId="Web-{89C59D82-1CFC-4CBD-F171-F7DF1F5B70D8}" dt="2024-04-19T13:30:32.387" v="1008" actId="1076"/>
          <ac:picMkLst>
            <pc:docMk/>
            <pc:sldMk cId="1529962479" sldId="295"/>
            <ac:picMk id="16" creationId="{67515B38-C91A-398A-2E6C-CF742B4E897C}"/>
          </ac:picMkLst>
        </pc:picChg>
        <pc:picChg chg="add del mod">
          <ac:chgData name="Elisa Piaia" userId="S::elisa.piaia@unipv.it::c9017f82-9032-41ea-a2c6-2af58f5320f2" providerId="AD" clId="Web-{89C59D82-1CFC-4CBD-F171-F7DF1F5B70D8}" dt="2024-04-19T13:26:11.908" v="951"/>
          <ac:picMkLst>
            <pc:docMk/>
            <pc:sldMk cId="1529962479" sldId="295"/>
            <ac:picMk id="17" creationId="{55BDE214-3472-E5AF-572D-5A4F7B5CAC57}"/>
          </ac:picMkLst>
        </pc:picChg>
        <pc:picChg chg="add mod topLvl">
          <ac:chgData name="Elisa Piaia" userId="S::elisa.piaia@unipv.it::c9017f82-9032-41ea-a2c6-2af58f5320f2" providerId="AD" clId="Web-{89C59D82-1CFC-4CBD-F171-F7DF1F5B70D8}" dt="2024-04-19T13:43:55.090" v="1169" actId="1076"/>
          <ac:picMkLst>
            <pc:docMk/>
            <pc:sldMk cId="1529962479" sldId="295"/>
            <ac:picMk id="19" creationId="{9F0FED0A-CD96-3B8A-58C5-9836FA4B707C}"/>
          </ac:picMkLst>
        </pc:picChg>
        <pc:picChg chg="add mod topLvl">
          <ac:chgData name="Elisa Piaia" userId="S::elisa.piaia@unipv.it::c9017f82-9032-41ea-a2c6-2af58f5320f2" providerId="AD" clId="Web-{89C59D82-1CFC-4CBD-F171-F7DF1F5B70D8}" dt="2024-04-19T13:44:15.060" v="1174" actId="1076"/>
          <ac:picMkLst>
            <pc:docMk/>
            <pc:sldMk cId="1529962479" sldId="295"/>
            <ac:picMk id="20" creationId="{92456F2A-D2B9-2949-FA36-23A4E26ACEBF}"/>
          </ac:picMkLst>
        </pc:picChg>
        <pc:picChg chg="add mod">
          <ac:chgData name="Elisa Piaia" userId="S::elisa.piaia@unipv.it::c9017f82-9032-41ea-a2c6-2af58f5320f2" providerId="AD" clId="Web-{89C59D82-1CFC-4CBD-F171-F7DF1F5B70D8}" dt="2024-04-19T13:32:48.048" v="1043" actId="1076"/>
          <ac:picMkLst>
            <pc:docMk/>
            <pc:sldMk cId="1529962479" sldId="295"/>
            <ac:picMk id="22" creationId="{EF63A886-683B-9BD8-670E-A82BCC5740D3}"/>
          </ac:picMkLst>
        </pc:picChg>
      </pc:sldChg>
      <pc:sldChg chg="addSp delSp modSp">
        <pc:chgData name="Elisa Piaia" userId="S::elisa.piaia@unipv.it::c9017f82-9032-41ea-a2c6-2af58f5320f2" providerId="AD" clId="Web-{89C59D82-1CFC-4CBD-F171-F7DF1F5B70D8}" dt="2024-04-19T14:04:03.606" v="1381"/>
        <pc:sldMkLst>
          <pc:docMk/>
          <pc:sldMk cId="4237145045" sldId="296"/>
        </pc:sldMkLst>
        <pc:spChg chg="del">
          <ac:chgData name="Elisa Piaia" userId="S::elisa.piaia@unipv.it::c9017f82-9032-41ea-a2c6-2af58f5320f2" providerId="AD" clId="Web-{89C59D82-1CFC-4CBD-F171-F7DF1F5B70D8}" dt="2024-04-19T14:03:49.699" v="1373"/>
          <ac:spMkLst>
            <pc:docMk/>
            <pc:sldMk cId="4237145045" sldId="296"/>
            <ac:spMk id="2" creationId="{21182C15-5675-C1E8-0C3C-38A6B9974AEE}"/>
          </ac:spMkLst>
        </pc:spChg>
        <pc:spChg chg="add del mod">
          <ac:chgData name="Elisa Piaia" userId="S::elisa.piaia@unipv.it::c9017f82-9032-41ea-a2c6-2af58f5320f2" providerId="AD" clId="Web-{89C59D82-1CFC-4CBD-F171-F7DF1F5B70D8}" dt="2024-04-19T14:04:03.606" v="1381"/>
          <ac:spMkLst>
            <pc:docMk/>
            <pc:sldMk cId="4237145045" sldId="296"/>
            <ac:spMk id="10" creationId="{C2AC016E-AD22-26A2-785D-01E8ED005F57}"/>
          </ac:spMkLst>
        </pc:spChg>
        <pc:spChg chg="add mod">
          <ac:chgData name="Elisa Piaia" userId="S::elisa.piaia@unipv.it::c9017f82-9032-41ea-a2c6-2af58f5320f2" providerId="AD" clId="Web-{89C59D82-1CFC-4CBD-F171-F7DF1F5B70D8}" dt="2024-04-19T14:03:59.575" v="1380" actId="20577"/>
          <ac:spMkLst>
            <pc:docMk/>
            <pc:sldMk cId="4237145045" sldId="296"/>
            <ac:spMk id="12" creationId="{8FE5E7AE-D06F-33B0-222C-71951614EE97}"/>
          </ac:spMkLst>
        </pc:spChg>
      </pc:sldChg>
      <pc:sldChg chg="addSp delSp modSp">
        <pc:chgData name="Elisa Piaia" userId="S::elisa.piaia@unipv.it::c9017f82-9032-41ea-a2c6-2af58f5320f2" providerId="AD" clId="Web-{89C59D82-1CFC-4CBD-F171-F7DF1F5B70D8}" dt="2024-04-19T14:05:37.985" v="1445" actId="20577"/>
        <pc:sldMkLst>
          <pc:docMk/>
          <pc:sldMk cId="2851491349" sldId="297"/>
        </pc:sldMkLst>
        <pc:spChg chg="del mod">
          <ac:chgData name="Elisa Piaia" userId="S::elisa.piaia@unipv.it::c9017f82-9032-41ea-a2c6-2af58f5320f2" providerId="AD" clId="Web-{89C59D82-1CFC-4CBD-F171-F7DF1F5B70D8}" dt="2024-04-19T14:04:19.669" v="1385"/>
          <ac:spMkLst>
            <pc:docMk/>
            <pc:sldMk cId="2851491349" sldId="297"/>
            <ac:spMk id="2" creationId="{F3257584-FA16-93C6-52FF-83F7C8059C39}"/>
          </ac:spMkLst>
        </pc:spChg>
        <pc:spChg chg="add del">
          <ac:chgData name="Elisa Piaia" userId="S::elisa.piaia@unipv.it::c9017f82-9032-41ea-a2c6-2af58f5320f2" providerId="AD" clId="Web-{89C59D82-1CFC-4CBD-F171-F7DF1F5B70D8}" dt="2024-04-19T14:04:15.075" v="1384"/>
          <ac:spMkLst>
            <pc:docMk/>
            <pc:sldMk cId="2851491349" sldId="297"/>
            <ac:spMk id="6" creationId="{C8F0D230-9B2B-282A-90E6-D3245E9AEECA}"/>
          </ac:spMkLst>
        </pc:spChg>
        <pc:spChg chg="add del mod">
          <ac:chgData name="Elisa Piaia" userId="S::elisa.piaia@unipv.it::c9017f82-9032-41ea-a2c6-2af58f5320f2" providerId="AD" clId="Web-{89C59D82-1CFC-4CBD-F171-F7DF1F5B70D8}" dt="2024-04-19T14:04:23.951" v="1386"/>
          <ac:spMkLst>
            <pc:docMk/>
            <pc:sldMk cId="2851491349" sldId="297"/>
            <ac:spMk id="11" creationId="{C9B773BD-978B-5593-A879-9FC1322305BC}"/>
          </ac:spMkLst>
        </pc:spChg>
        <pc:spChg chg="add mod">
          <ac:chgData name="Elisa Piaia" userId="S::elisa.piaia@unipv.it::c9017f82-9032-41ea-a2c6-2af58f5320f2" providerId="AD" clId="Web-{89C59D82-1CFC-4CBD-F171-F7DF1F5B70D8}" dt="2024-04-19T14:05:37.985" v="1445" actId="20577"/>
          <ac:spMkLst>
            <pc:docMk/>
            <pc:sldMk cId="2851491349" sldId="297"/>
            <ac:spMk id="14" creationId="{37081E8E-C2FD-A215-0F7A-945CEB2F37E2}"/>
          </ac:spMkLst>
        </pc:spChg>
      </pc:sldChg>
      <pc:sldChg chg="addSp delSp modSp">
        <pc:chgData name="Elisa Piaia" userId="S::elisa.piaia@unipv.it::c9017f82-9032-41ea-a2c6-2af58f5320f2" providerId="AD" clId="Web-{89C59D82-1CFC-4CBD-F171-F7DF1F5B70D8}" dt="2024-04-19T13:49:58.073" v="1209"/>
        <pc:sldMkLst>
          <pc:docMk/>
          <pc:sldMk cId="427497660" sldId="298"/>
        </pc:sldMkLst>
        <pc:spChg chg="del">
          <ac:chgData name="Elisa Piaia" userId="S::elisa.piaia@unipv.it::c9017f82-9032-41ea-a2c6-2af58f5320f2" providerId="AD" clId="Web-{89C59D82-1CFC-4CBD-F171-F7DF1F5B70D8}" dt="2024-04-19T13:49:56.526" v="1208"/>
          <ac:spMkLst>
            <pc:docMk/>
            <pc:sldMk cId="427497660" sldId="298"/>
            <ac:spMk id="2" creationId="{201200F7-3ABF-B0E0-C4B1-3122842C77DA}"/>
          </ac:spMkLst>
        </pc:spChg>
        <pc:spChg chg="add mod">
          <ac:chgData name="Elisa Piaia" userId="S::elisa.piaia@unipv.it::c9017f82-9032-41ea-a2c6-2af58f5320f2" providerId="AD" clId="Web-{89C59D82-1CFC-4CBD-F171-F7DF1F5B70D8}" dt="2024-04-19T13:49:56.526" v="1208"/>
          <ac:spMkLst>
            <pc:docMk/>
            <pc:sldMk cId="427497660" sldId="298"/>
            <ac:spMk id="7" creationId="{D6786F25-7331-2154-B0A8-8FD7F079DE62}"/>
          </ac:spMkLst>
        </pc:spChg>
        <pc:spChg chg="add">
          <ac:chgData name="Elisa Piaia" userId="S::elisa.piaia@unipv.it::c9017f82-9032-41ea-a2c6-2af58f5320f2" providerId="AD" clId="Web-{89C59D82-1CFC-4CBD-F171-F7DF1F5B70D8}" dt="2024-04-19T13:49:58.073" v="1209"/>
          <ac:spMkLst>
            <pc:docMk/>
            <pc:sldMk cId="427497660" sldId="298"/>
            <ac:spMk id="11" creationId="{CCB69C65-6EAE-CE7A-17EB-DB40E96B014A}"/>
          </ac:spMkLst>
        </pc:spChg>
      </pc:sldChg>
      <pc:sldChg chg="addSp delSp modSp">
        <pc:chgData name="Elisa Piaia" userId="S::elisa.piaia@unipv.it::c9017f82-9032-41ea-a2c6-2af58f5320f2" providerId="AD" clId="Web-{89C59D82-1CFC-4CBD-F171-F7DF1F5B70D8}" dt="2024-04-19T14:05:25.015" v="1444" actId="20577"/>
        <pc:sldMkLst>
          <pc:docMk/>
          <pc:sldMk cId="1262455090" sldId="299"/>
        </pc:sldMkLst>
        <pc:spChg chg="del">
          <ac:chgData name="Elisa Piaia" userId="S::elisa.piaia@unipv.it::c9017f82-9032-41ea-a2c6-2af58f5320f2" providerId="AD" clId="Web-{89C59D82-1CFC-4CBD-F171-F7DF1F5B70D8}" dt="2024-04-19T14:04:51.780" v="1402"/>
          <ac:spMkLst>
            <pc:docMk/>
            <pc:sldMk cId="1262455090" sldId="299"/>
            <ac:spMk id="2" creationId="{F3257584-FA16-93C6-52FF-83F7C8059C39}"/>
          </ac:spMkLst>
        </pc:spChg>
        <pc:spChg chg="add del mod">
          <ac:chgData name="Elisa Piaia" userId="S::elisa.piaia@unipv.it::c9017f82-9032-41ea-a2c6-2af58f5320f2" providerId="AD" clId="Web-{89C59D82-1CFC-4CBD-F171-F7DF1F5B70D8}" dt="2024-04-19T14:04:57.327" v="1403"/>
          <ac:spMkLst>
            <pc:docMk/>
            <pc:sldMk cId="1262455090" sldId="299"/>
            <ac:spMk id="5" creationId="{948CE650-2DE3-BEBB-18A5-21CACDD410C9}"/>
          </ac:spMkLst>
        </pc:spChg>
        <pc:spChg chg="add mod">
          <ac:chgData name="Elisa Piaia" userId="S::elisa.piaia@unipv.it::c9017f82-9032-41ea-a2c6-2af58f5320f2" providerId="AD" clId="Web-{89C59D82-1CFC-4CBD-F171-F7DF1F5B70D8}" dt="2024-04-19T14:05:25.015" v="1444" actId="20577"/>
          <ac:spMkLst>
            <pc:docMk/>
            <pc:sldMk cId="1262455090" sldId="299"/>
            <ac:spMk id="8" creationId="{C5E406C0-FD91-333F-254A-6C930ADF1983}"/>
          </ac:spMkLst>
        </pc:spChg>
      </pc:sldChg>
      <pc:sldChg chg="addSp delSp modSp">
        <pc:chgData name="Elisa Piaia" userId="S::elisa.piaia@unipv.it::c9017f82-9032-41ea-a2c6-2af58f5320f2" providerId="AD" clId="Web-{89C59D82-1CFC-4CBD-F171-F7DF1F5B70D8}" dt="2024-04-19T13:45:26.844" v="1186"/>
        <pc:sldMkLst>
          <pc:docMk/>
          <pc:sldMk cId="1972217038" sldId="300"/>
        </pc:sldMkLst>
        <pc:spChg chg="del mod">
          <ac:chgData name="Elisa Piaia" userId="S::elisa.piaia@unipv.it::c9017f82-9032-41ea-a2c6-2af58f5320f2" providerId="AD" clId="Web-{89C59D82-1CFC-4CBD-F171-F7DF1F5B70D8}" dt="2024-04-19T12:37:57.467" v="533"/>
          <ac:spMkLst>
            <pc:docMk/>
            <pc:sldMk cId="1972217038" sldId="300"/>
            <ac:spMk id="2" creationId="{8A5D4E7A-46A8-EB83-D6CB-52BB581B2A27}"/>
          </ac:spMkLst>
        </pc:spChg>
        <pc:spChg chg="add mod">
          <ac:chgData name="Elisa Piaia" userId="S::elisa.piaia@unipv.it::c9017f82-9032-41ea-a2c6-2af58f5320f2" providerId="AD" clId="Web-{89C59D82-1CFC-4CBD-F171-F7DF1F5B70D8}" dt="2024-04-19T13:45:26.844" v="1186"/>
          <ac:spMkLst>
            <pc:docMk/>
            <pc:sldMk cId="1972217038" sldId="300"/>
            <ac:spMk id="4" creationId="{3A044C89-1701-A2F4-E1E6-B4FFD5FBBC55}"/>
          </ac:spMkLst>
        </pc:spChg>
        <pc:spChg chg="add del mod">
          <ac:chgData name="Elisa Piaia" userId="S::elisa.piaia@unipv.it::c9017f82-9032-41ea-a2c6-2af58f5320f2" providerId="AD" clId="Web-{89C59D82-1CFC-4CBD-F171-F7DF1F5B70D8}" dt="2024-04-19T12:38:20.921" v="538"/>
          <ac:spMkLst>
            <pc:docMk/>
            <pc:sldMk cId="1972217038" sldId="300"/>
            <ac:spMk id="6" creationId="{1B8547BB-8705-6900-7AE4-B3EB57FFC200}"/>
          </ac:spMkLst>
        </pc:spChg>
        <pc:spChg chg="mod">
          <ac:chgData name="Elisa Piaia" userId="S::elisa.piaia@unipv.it::c9017f82-9032-41ea-a2c6-2af58f5320f2" providerId="AD" clId="Web-{89C59D82-1CFC-4CBD-F171-F7DF1F5B70D8}" dt="2024-04-19T13:08:16.663" v="722" actId="1076"/>
          <ac:spMkLst>
            <pc:docMk/>
            <pc:sldMk cId="1972217038" sldId="300"/>
            <ac:spMk id="8" creationId="{300A18F4-72D8-7AFF-4308-ACE6BABAD2E9}"/>
          </ac:spMkLst>
        </pc:spChg>
        <pc:spChg chg="mod">
          <ac:chgData name="Elisa Piaia" userId="S::elisa.piaia@unipv.it::c9017f82-9032-41ea-a2c6-2af58f5320f2" providerId="AD" clId="Web-{89C59D82-1CFC-4CBD-F171-F7DF1F5B70D8}" dt="2024-04-19T13:45:26.828" v="1185"/>
          <ac:spMkLst>
            <pc:docMk/>
            <pc:sldMk cId="1972217038" sldId="300"/>
            <ac:spMk id="10" creationId="{401778CA-B51A-5D9A-7291-D5986CE3F6C6}"/>
          </ac:spMkLst>
        </pc:spChg>
        <pc:spChg chg="del mod">
          <ac:chgData name="Elisa Piaia" userId="S::elisa.piaia@unipv.it::c9017f82-9032-41ea-a2c6-2af58f5320f2" providerId="AD" clId="Web-{89C59D82-1CFC-4CBD-F171-F7DF1F5B70D8}" dt="2024-04-19T13:04:04.825" v="668"/>
          <ac:spMkLst>
            <pc:docMk/>
            <pc:sldMk cId="1972217038" sldId="300"/>
            <ac:spMk id="11" creationId="{7E6F21EC-F751-09F5-8B10-BA6DE9EC54BE}"/>
          </ac:spMkLst>
        </pc:spChg>
        <pc:spChg chg="del mod">
          <ac:chgData name="Elisa Piaia" userId="S::elisa.piaia@unipv.it::c9017f82-9032-41ea-a2c6-2af58f5320f2" providerId="AD" clId="Web-{89C59D82-1CFC-4CBD-F171-F7DF1F5B70D8}" dt="2024-04-19T13:04:04.825" v="667"/>
          <ac:spMkLst>
            <pc:docMk/>
            <pc:sldMk cId="1972217038" sldId="300"/>
            <ac:spMk id="12" creationId="{0817619E-D190-7343-3E2B-BD58CE16D8FA}"/>
          </ac:spMkLst>
        </pc:spChg>
        <pc:spChg chg="mod">
          <ac:chgData name="Elisa Piaia" userId="S::elisa.piaia@unipv.it::c9017f82-9032-41ea-a2c6-2af58f5320f2" providerId="AD" clId="Web-{89C59D82-1CFC-4CBD-F171-F7DF1F5B70D8}" dt="2024-04-19T13:08:16.679" v="723" actId="1076"/>
          <ac:spMkLst>
            <pc:docMk/>
            <pc:sldMk cId="1972217038" sldId="300"/>
            <ac:spMk id="15" creationId="{E9569540-ED1A-3ABF-D5D3-C79EBDDCFE78}"/>
          </ac:spMkLst>
        </pc:spChg>
      </pc:sldChg>
      <pc:sldChg chg="addSp delSp modSp">
        <pc:chgData name="Elisa Piaia" userId="S::elisa.piaia@unipv.it::c9017f82-9032-41ea-a2c6-2af58f5320f2" providerId="AD" clId="Web-{89C59D82-1CFC-4CBD-F171-F7DF1F5B70D8}" dt="2024-04-19T14:06:07.720" v="1454"/>
        <pc:sldMkLst>
          <pc:docMk/>
          <pc:sldMk cId="1277746151" sldId="303"/>
        </pc:sldMkLst>
        <pc:spChg chg="del mod">
          <ac:chgData name="Elisa Piaia" userId="S::elisa.piaia@unipv.it::c9017f82-9032-41ea-a2c6-2af58f5320f2" providerId="AD" clId="Web-{89C59D82-1CFC-4CBD-F171-F7DF1F5B70D8}" dt="2024-04-19T14:05:56.532" v="1447"/>
          <ac:spMkLst>
            <pc:docMk/>
            <pc:sldMk cId="1277746151" sldId="303"/>
            <ac:spMk id="2" creationId="{F3257584-FA16-93C6-52FF-83F7C8059C39}"/>
          </ac:spMkLst>
        </pc:spChg>
        <pc:spChg chg="add del mod">
          <ac:chgData name="Elisa Piaia" userId="S::elisa.piaia@unipv.it::c9017f82-9032-41ea-a2c6-2af58f5320f2" providerId="AD" clId="Web-{89C59D82-1CFC-4CBD-F171-F7DF1F5B70D8}" dt="2024-04-19T14:06:07.720" v="1454"/>
          <ac:spMkLst>
            <pc:docMk/>
            <pc:sldMk cId="1277746151" sldId="303"/>
            <ac:spMk id="5" creationId="{05FFB17B-7413-E335-139E-3D49D586BF17}"/>
          </ac:spMkLst>
        </pc:spChg>
        <pc:spChg chg="add mod">
          <ac:chgData name="Elisa Piaia" userId="S::elisa.piaia@unipv.it::c9017f82-9032-41ea-a2c6-2af58f5320f2" providerId="AD" clId="Web-{89C59D82-1CFC-4CBD-F171-F7DF1F5B70D8}" dt="2024-04-19T14:06:03.517" v="1453" actId="20577"/>
          <ac:spMkLst>
            <pc:docMk/>
            <pc:sldMk cId="1277746151" sldId="303"/>
            <ac:spMk id="7" creationId="{260921F9-079D-E5ED-A7E8-FB5CE3034F83}"/>
          </ac:spMkLst>
        </pc:spChg>
      </pc:sldChg>
      <pc:sldChg chg="addSp delSp modSp">
        <pc:chgData name="Elisa Piaia" userId="S::elisa.piaia@unipv.it::c9017f82-9032-41ea-a2c6-2af58f5320f2" providerId="AD" clId="Web-{89C59D82-1CFC-4CBD-F171-F7DF1F5B70D8}" dt="2024-04-19T13:08:49.789" v="724" actId="20577"/>
        <pc:sldMkLst>
          <pc:docMk/>
          <pc:sldMk cId="3823887656" sldId="304"/>
        </pc:sldMkLst>
        <pc:spChg chg="del mod">
          <ac:chgData name="Elisa Piaia" userId="S::elisa.piaia@unipv.it::c9017f82-9032-41ea-a2c6-2af58f5320f2" providerId="AD" clId="Web-{89C59D82-1CFC-4CBD-F171-F7DF1F5B70D8}" dt="2024-04-19T13:05:19.656" v="677"/>
          <ac:spMkLst>
            <pc:docMk/>
            <pc:sldMk cId="3823887656" sldId="304"/>
            <ac:spMk id="3" creationId="{5A8F3F6F-DD85-8508-9CEF-3BB647EC8280}"/>
          </ac:spMkLst>
        </pc:spChg>
        <pc:spChg chg="add mod">
          <ac:chgData name="Elisa Piaia" userId="S::elisa.piaia@unipv.it::c9017f82-9032-41ea-a2c6-2af58f5320f2" providerId="AD" clId="Web-{89C59D82-1CFC-4CBD-F171-F7DF1F5B70D8}" dt="2024-04-19T13:00:29.082" v="657" actId="20577"/>
          <ac:spMkLst>
            <pc:docMk/>
            <pc:sldMk cId="3823887656" sldId="304"/>
            <ac:spMk id="4" creationId="{3C865968-76AF-4B98-5052-8571310A630A}"/>
          </ac:spMkLst>
        </pc:spChg>
        <pc:spChg chg="add mod">
          <ac:chgData name="Elisa Piaia" userId="S::elisa.piaia@unipv.it::c9017f82-9032-41ea-a2c6-2af58f5320f2" providerId="AD" clId="Web-{89C59D82-1CFC-4CBD-F171-F7DF1F5B70D8}" dt="2024-04-19T13:06:42.659" v="703" actId="20577"/>
          <ac:spMkLst>
            <pc:docMk/>
            <pc:sldMk cId="3823887656" sldId="304"/>
            <ac:spMk id="5" creationId="{7E6F21EC-F751-09F5-8B10-BA6DE9EC54BE}"/>
          </ac:spMkLst>
        </pc:spChg>
        <pc:spChg chg="add mod">
          <ac:chgData name="Elisa Piaia" userId="S::elisa.piaia@unipv.it::c9017f82-9032-41ea-a2c6-2af58f5320f2" providerId="AD" clId="Web-{89C59D82-1CFC-4CBD-F171-F7DF1F5B70D8}" dt="2024-04-19T13:08:49.789" v="724" actId="20577"/>
          <ac:spMkLst>
            <pc:docMk/>
            <pc:sldMk cId="3823887656" sldId="304"/>
            <ac:spMk id="6" creationId="{0817619E-D190-7343-3E2B-BD58CE16D8FA}"/>
          </ac:spMkLst>
        </pc:spChg>
        <pc:spChg chg="add del mod">
          <ac:chgData name="Elisa Piaia" userId="S::elisa.piaia@unipv.it::c9017f82-9032-41ea-a2c6-2af58f5320f2" providerId="AD" clId="Web-{89C59D82-1CFC-4CBD-F171-F7DF1F5B70D8}" dt="2024-04-19T13:05:30.531" v="678"/>
          <ac:spMkLst>
            <pc:docMk/>
            <pc:sldMk cId="3823887656" sldId="304"/>
            <ac:spMk id="8" creationId="{B9152C89-6887-A4D6-2932-E09E29A6EE02}"/>
          </ac:spMkLst>
        </pc:spChg>
        <pc:picChg chg="mod">
          <ac:chgData name="Elisa Piaia" userId="S::elisa.piaia@unipv.it::c9017f82-9032-41ea-a2c6-2af58f5320f2" providerId="AD" clId="Web-{89C59D82-1CFC-4CBD-F171-F7DF1F5B70D8}" dt="2024-04-19T13:06:54.222" v="704" actId="1076"/>
          <ac:picMkLst>
            <pc:docMk/>
            <pc:sldMk cId="3823887656" sldId="304"/>
            <ac:picMk id="14" creationId="{E8D97971-6141-FD58-BEDC-764C635253A7}"/>
          </ac:picMkLst>
        </pc:picChg>
      </pc:sldChg>
      <pc:sldChg chg="add">
        <pc:chgData name="Elisa Piaia" userId="S::elisa.piaia@unipv.it::c9017f82-9032-41ea-a2c6-2af58f5320f2" providerId="AD" clId="Web-{89C59D82-1CFC-4CBD-F171-F7DF1F5B70D8}" dt="2024-04-19T13:51:54.593" v="1224"/>
        <pc:sldMkLst>
          <pc:docMk/>
          <pc:sldMk cId="1853483739" sldId="305"/>
        </pc:sldMkLst>
      </pc:sldChg>
    </pc:docChg>
  </pc:docChgLst>
  <pc:docChgLst>
    <pc:chgData name="Elisa Piaia" userId="S::elisa.piaia@unipv.it::c9017f82-9032-41ea-a2c6-2af58f5320f2" providerId="AD" clId="Web-{E8C88FF5-349D-A8FF-25B8-FA69544BCD3A}"/>
    <pc:docChg chg="modSld">
      <pc:chgData name="Elisa Piaia" userId="S::elisa.piaia@unipv.it::c9017f82-9032-41ea-a2c6-2af58f5320f2" providerId="AD" clId="Web-{E8C88FF5-349D-A8FF-25B8-FA69544BCD3A}" dt="2024-04-21T06:48:30.473" v="17" actId="20577"/>
      <pc:docMkLst>
        <pc:docMk/>
      </pc:docMkLst>
      <pc:sldChg chg="delSp modSp">
        <pc:chgData name="Elisa Piaia" userId="S::elisa.piaia@unipv.it::c9017f82-9032-41ea-a2c6-2af58f5320f2" providerId="AD" clId="Web-{E8C88FF5-349D-A8FF-25B8-FA69544BCD3A}" dt="2024-04-21T06:48:30.473" v="17" actId="20577"/>
        <pc:sldMkLst>
          <pc:docMk/>
          <pc:sldMk cId="3837146641" sldId="307"/>
        </pc:sldMkLst>
        <pc:spChg chg="mod">
          <ac:chgData name="Elisa Piaia" userId="S::elisa.piaia@unipv.it::c9017f82-9032-41ea-a2c6-2af58f5320f2" providerId="AD" clId="Web-{E8C88FF5-349D-A8FF-25B8-FA69544BCD3A}" dt="2024-04-21T06:46:51.842" v="1" actId="20577"/>
          <ac:spMkLst>
            <pc:docMk/>
            <pc:sldMk cId="3837146641" sldId="307"/>
            <ac:spMk id="3" creationId="{8C1686C0-1F7E-A23F-9642-9B4BDA395F2D}"/>
          </ac:spMkLst>
        </pc:spChg>
        <pc:spChg chg="del">
          <ac:chgData name="Elisa Piaia" userId="S::elisa.piaia@unipv.it::c9017f82-9032-41ea-a2c6-2af58f5320f2" providerId="AD" clId="Web-{E8C88FF5-349D-A8FF-25B8-FA69544BCD3A}" dt="2024-04-21T06:47:21.391" v="4"/>
          <ac:spMkLst>
            <pc:docMk/>
            <pc:sldMk cId="3837146641" sldId="307"/>
            <ac:spMk id="4" creationId="{948C7BC4-D9A2-55BC-2356-3FEF3EA6F2FA}"/>
          </ac:spMkLst>
        </pc:spChg>
        <pc:spChg chg="mod">
          <ac:chgData name="Elisa Piaia" userId="S::elisa.piaia@unipv.it::c9017f82-9032-41ea-a2c6-2af58f5320f2" providerId="AD" clId="Web-{E8C88FF5-349D-A8FF-25B8-FA69544BCD3A}" dt="2024-04-21T06:48:30.473" v="17" actId="20577"/>
          <ac:spMkLst>
            <pc:docMk/>
            <pc:sldMk cId="3837146641" sldId="307"/>
            <ac:spMk id="5" creationId="{B381CFBA-F264-0603-6C58-DEDE4F955E6D}"/>
          </ac:spMkLst>
        </pc:spChg>
      </pc:sldChg>
    </pc:docChg>
  </pc:docChgLst>
  <pc:docChgLst>
    <pc:chgData name="Elisa Piaia" userId="S::elisa.piaia@unipv.it::c9017f82-9032-41ea-a2c6-2af58f5320f2" providerId="AD" clId="Web-{7924D259-EF26-ADBB-68B5-F12EB9D3C478}"/>
    <pc:docChg chg="addSld delSld modSld">
      <pc:chgData name="Elisa Piaia" userId="S::elisa.piaia@unipv.it::c9017f82-9032-41ea-a2c6-2af58f5320f2" providerId="AD" clId="Web-{7924D259-EF26-ADBB-68B5-F12EB9D3C478}" dt="2024-04-19T22:21:35.049" v="548"/>
      <pc:docMkLst>
        <pc:docMk/>
      </pc:docMkLst>
      <pc:sldChg chg="del">
        <pc:chgData name="Elisa Piaia" userId="S::elisa.piaia@unipv.it::c9017f82-9032-41ea-a2c6-2af58f5320f2" providerId="AD" clId="Web-{7924D259-EF26-ADBB-68B5-F12EB9D3C478}" dt="2024-04-19T22:21:35.049" v="548"/>
        <pc:sldMkLst>
          <pc:docMk/>
          <pc:sldMk cId="0" sldId="260"/>
        </pc:sldMkLst>
      </pc:sldChg>
      <pc:sldChg chg="del">
        <pc:chgData name="Elisa Piaia" userId="S::elisa.piaia@unipv.it::c9017f82-9032-41ea-a2c6-2af58f5320f2" providerId="AD" clId="Web-{7924D259-EF26-ADBB-68B5-F12EB9D3C478}" dt="2024-04-19T22:20:49.828" v="543"/>
        <pc:sldMkLst>
          <pc:docMk/>
          <pc:sldMk cId="0" sldId="261"/>
        </pc:sldMkLst>
      </pc:sldChg>
      <pc:sldChg chg="del">
        <pc:chgData name="Elisa Piaia" userId="S::elisa.piaia@unipv.it::c9017f82-9032-41ea-a2c6-2af58f5320f2" providerId="AD" clId="Web-{7924D259-EF26-ADBB-68B5-F12EB9D3C478}" dt="2024-04-19T22:20:36.233" v="542"/>
        <pc:sldMkLst>
          <pc:docMk/>
          <pc:sldMk cId="0" sldId="262"/>
        </pc:sldMkLst>
      </pc:sldChg>
      <pc:sldChg chg="modSp modNotes">
        <pc:chgData name="Elisa Piaia" userId="S::elisa.piaia@unipv.it::c9017f82-9032-41ea-a2c6-2af58f5320f2" providerId="AD" clId="Web-{7924D259-EF26-ADBB-68B5-F12EB9D3C478}" dt="2024-04-19T21:51:01.948" v="246" actId="1076"/>
        <pc:sldMkLst>
          <pc:docMk/>
          <pc:sldMk cId="1103584053" sldId="288"/>
        </pc:sldMkLst>
        <pc:spChg chg="mod">
          <ac:chgData name="Elisa Piaia" userId="S::elisa.piaia@unipv.it::c9017f82-9032-41ea-a2c6-2af58f5320f2" providerId="AD" clId="Web-{7924D259-EF26-ADBB-68B5-F12EB9D3C478}" dt="2024-04-19T21:49:59.132" v="239"/>
          <ac:spMkLst>
            <pc:docMk/>
            <pc:sldMk cId="1103584053" sldId="288"/>
            <ac:spMk id="3" creationId="{39584336-CB98-2176-52C0-52C6A978D8E9}"/>
          </ac:spMkLst>
        </pc:spChg>
        <pc:spChg chg="mod">
          <ac:chgData name="Elisa Piaia" userId="S::elisa.piaia@unipv.it::c9017f82-9032-41ea-a2c6-2af58f5320f2" providerId="AD" clId="Web-{7924D259-EF26-ADBB-68B5-F12EB9D3C478}" dt="2024-04-19T21:50:46.994" v="243" actId="1076"/>
          <ac:spMkLst>
            <pc:docMk/>
            <pc:sldMk cId="1103584053" sldId="288"/>
            <ac:spMk id="5" creationId="{580E613D-1E5F-32C2-F211-5492342322DA}"/>
          </ac:spMkLst>
        </pc:spChg>
        <pc:spChg chg="mod">
          <ac:chgData name="Elisa Piaia" userId="S::elisa.piaia@unipv.it::c9017f82-9032-41ea-a2c6-2af58f5320f2" providerId="AD" clId="Web-{7924D259-EF26-ADBB-68B5-F12EB9D3C478}" dt="2024-04-19T21:51:01.948" v="246" actId="1076"/>
          <ac:spMkLst>
            <pc:docMk/>
            <pc:sldMk cId="1103584053" sldId="288"/>
            <ac:spMk id="6" creationId="{24A1EAEB-4473-9331-7EAF-D9F9314E781F}"/>
          </ac:spMkLst>
        </pc:spChg>
        <pc:spChg chg="mod">
          <ac:chgData name="Elisa Piaia" userId="S::elisa.piaia@unipv.it::c9017f82-9032-41ea-a2c6-2af58f5320f2" providerId="AD" clId="Web-{7924D259-EF26-ADBB-68B5-F12EB9D3C478}" dt="2024-04-19T21:50:13.914" v="240"/>
          <ac:spMkLst>
            <pc:docMk/>
            <pc:sldMk cId="1103584053" sldId="288"/>
            <ac:spMk id="7" creationId="{675FCC23-5C72-43D0-78DB-5F00CA399F36}"/>
          </ac:spMkLst>
        </pc:spChg>
        <pc:grpChg chg="mod">
          <ac:chgData name="Elisa Piaia" userId="S::elisa.piaia@unipv.it::c9017f82-9032-41ea-a2c6-2af58f5320f2" providerId="AD" clId="Web-{7924D259-EF26-ADBB-68B5-F12EB9D3C478}" dt="2024-04-19T21:49:41.240" v="236" actId="1076"/>
          <ac:grpSpMkLst>
            <pc:docMk/>
            <pc:sldMk cId="1103584053" sldId="288"/>
            <ac:grpSpMk id="9" creationId="{19204896-1146-BB2B-269E-52CDA11D61FC}"/>
          </ac:grpSpMkLst>
        </pc:grpChg>
        <pc:picChg chg="mod">
          <ac:chgData name="Elisa Piaia" userId="S::elisa.piaia@unipv.it::c9017f82-9032-41ea-a2c6-2af58f5320f2" providerId="AD" clId="Web-{7924D259-EF26-ADBB-68B5-F12EB9D3C478}" dt="2024-04-19T21:46:12.464" v="200" actId="1076"/>
          <ac:picMkLst>
            <pc:docMk/>
            <pc:sldMk cId="1103584053" sldId="288"/>
            <ac:picMk id="4" creationId="{7D19355B-C8CE-6B6C-B284-D0653239381D}"/>
          </ac:picMkLst>
        </pc:picChg>
      </pc:sldChg>
      <pc:sldChg chg="delSp modSp">
        <pc:chgData name="Elisa Piaia" userId="S::elisa.piaia@unipv.it::c9017f82-9032-41ea-a2c6-2af58f5320f2" providerId="AD" clId="Web-{7924D259-EF26-ADBB-68B5-F12EB9D3C478}" dt="2024-04-19T22:09:49.865" v="483" actId="1076"/>
        <pc:sldMkLst>
          <pc:docMk/>
          <pc:sldMk cId="427497660" sldId="298"/>
        </pc:sldMkLst>
        <pc:spChg chg="mod">
          <ac:chgData name="Elisa Piaia" userId="S::elisa.piaia@unipv.it::c9017f82-9032-41ea-a2c6-2af58f5320f2" providerId="AD" clId="Web-{7924D259-EF26-ADBB-68B5-F12EB9D3C478}" dt="2024-04-19T22:09:49.865" v="483" actId="1076"/>
          <ac:spMkLst>
            <pc:docMk/>
            <pc:sldMk cId="427497660" sldId="298"/>
            <ac:spMk id="3" creationId="{E3E5D5E3-7329-43DD-40E0-D4B62554F8FF}"/>
          </ac:spMkLst>
        </pc:spChg>
        <pc:spChg chg="mod">
          <ac:chgData name="Elisa Piaia" userId="S::elisa.piaia@unipv.it::c9017f82-9032-41ea-a2c6-2af58f5320f2" providerId="AD" clId="Web-{7924D259-EF26-ADBB-68B5-F12EB9D3C478}" dt="2024-04-19T22:09:12.614" v="476" actId="1076"/>
          <ac:spMkLst>
            <pc:docMk/>
            <pc:sldMk cId="427497660" sldId="298"/>
            <ac:spMk id="5" creationId="{6BBE4490-9A8E-B8B5-F530-5B80E1AD26B4}"/>
          </ac:spMkLst>
        </pc:spChg>
        <pc:spChg chg="del">
          <ac:chgData name="Elisa Piaia" userId="S::elisa.piaia@unipv.it::c9017f82-9032-41ea-a2c6-2af58f5320f2" providerId="AD" clId="Web-{7924D259-EF26-ADBB-68B5-F12EB9D3C478}" dt="2024-04-19T18:12:31.920" v="0"/>
          <ac:spMkLst>
            <pc:docMk/>
            <pc:sldMk cId="427497660" sldId="298"/>
            <ac:spMk id="7" creationId="{D6786F25-7331-2154-B0A8-8FD7F079DE62}"/>
          </ac:spMkLst>
        </pc:spChg>
        <pc:spChg chg="mod">
          <ac:chgData name="Elisa Piaia" userId="S::elisa.piaia@unipv.it::c9017f82-9032-41ea-a2c6-2af58f5320f2" providerId="AD" clId="Web-{7924D259-EF26-ADBB-68B5-F12EB9D3C478}" dt="2024-04-19T22:09:12.629" v="477" actId="1076"/>
          <ac:spMkLst>
            <pc:docMk/>
            <pc:sldMk cId="427497660" sldId="298"/>
            <ac:spMk id="8" creationId="{646DD1C7-F430-B65B-B896-A6D9E021260A}"/>
          </ac:spMkLst>
        </pc:spChg>
        <pc:spChg chg="mod">
          <ac:chgData name="Elisa Piaia" userId="S::elisa.piaia@unipv.it::c9017f82-9032-41ea-a2c6-2af58f5320f2" providerId="AD" clId="Web-{7924D259-EF26-ADBB-68B5-F12EB9D3C478}" dt="2024-04-19T22:09:12.629" v="478" actId="1076"/>
          <ac:spMkLst>
            <pc:docMk/>
            <pc:sldMk cId="427497660" sldId="298"/>
            <ac:spMk id="9" creationId="{890ABF92-989B-1F8C-3CA8-EE69199576F2}"/>
          </ac:spMkLst>
        </pc:spChg>
        <pc:picChg chg="mod">
          <ac:chgData name="Elisa Piaia" userId="S::elisa.piaia@unipv.it::c9017f82-9032-41ea-a2c6-2af58f5320f2" providerId="AD" clId="Web-{7924D259-EF26-ADBB-68B5-F12EB9D3C478}" dt="2024-04-19T22:08:50.237" v="472" actId="1076"/>
          <ac:picMkLst>
            <pc:docMk/>
            <pc:sldMk cId="427497660" sldId="298"/>
            <ac:picMk id="4" creationId="{0565CF91-B3E8-8C67-D14F-8F37A4E0977B}"/>
          </ac:picMkLst>
        </pc:picChg>
      </pc:sldChg>
      <pc:sldChg chg="modSp">
        <pc:chgData name="Elisa Piaia" userId="S::elisa.piaia@unipv.it::c9017f82-9032-41ea-a2c6-2af58f5320f2" providerId="AD" clId="Web-{7924D259-EF26-ADBB-68B5-F12EB9D3C478}" dt="2024-04-19T22:13:07.224" v="492" actId="20577"/>
        <pc:sldMkLst>
          <pc:docMk/>
          <pc:sldMk cId="1262455090" sldId="299"/>
        </pc:sldMkLst>
        <pc:spChg chg="mod">
          <ac:chgData name="Elisa Piaia" userId="S::elisa.piaia@unipv.it::c9017f82-9032-41ea-a2c6-2af58f5320f2" providerId="AD" clId="Web-{7924D259-EF26-ADBB-68B5-F12EB9D3C478}" dt="2024-04-19T22:13:07.224" v="492" actId="20577"/>
          <ac:spMkLst>
            <pc:docMk/>
            <pc:sldMk cId="1262455090" sldId="299"/>
            <ac:spMk id="8" creationId="{C5E406C0-FD91-333F-254A-6C930ADF1983}"/>
          </ac:spMkLst>
        </pc:spChg>
      </pc:sldChg>
      <pc:sldChg chg="modSp">
        <pc:chgData name="Elisa Piaia" userId="S::elisa.piaia@unipv.it::c9017f82-9032-41ea-a2c6-2af58f5320f2" providerId="AD" clId="Web-{7924D259-EF26-ADBB-68B5-F12EB9D3C478}" dt="2024-04-19T22:11:12.390" v="491" actId="1076"/>
        <pc:sldMkLst>
          <pc:docMk/>
          <pc:sldMk cId="1853483739" sldId="305"/>
        </pc:sldMkLst>
        <pc:spChg chg="mod">
          <ac:chgData name="Elisa Piaia" userId="S::elisa.piaia@unipv.it::c9017f82-9032-41ea-a2c6-2af58f5320f2" providerId="AD" clId="Web-{7924D259-EF26-ADBB-68B5-F12EB9D3C478}" dt="2024-04-19T22:11:04.124" v="490" actId="20577"/>
          <ac:spMkLst>
            <pc:docMk/>
            <pc:sldMk cId="1853483739" sldId="305"/>
            <ac:spMk id="3" creationId="{FD12F3F4-0325-3B1D-E9B6-46DFBACD4A9E}"/>
          </ac:spMkLst>
        </pc:spChg>
        <pc:picChg chg="mod">
          <ac:chgData name="Elisa Piaia" userId="S::elisa.piaia@unipv.it::c9017f82-9032-41ea-a2c6-2af58f5320f2" providerId="AD" clId="Web-{7924D259-EF26-ADBB-68B5-F12EB9D3C478}" dt="2024-04-19T22:11:12.390" v="491" actId="1076"/>
          <ac:picMkLst>
            <pc:docMk/>
            <pc:sldMk cId="1853483739" sldId="305"/>
            <ac:picMk id="5" creationId="{58D2290F-4087-1087-9511-10875CBCA2DC}"/>
          </ac:picMkLst>
        </pc:picChg>
      </pc:sldChg>
      <pc:sldChg chg="modSp add del replId">
        <pc:chgData name="Elisa Piaia" userId="S::elisa.piaia@unipv.it::c9017f82-9032-41ea-a2c6-2af58f5320f2" providerId="AD" clId="Web-{7924D259-EF26-ADBB-68B5-F12EB9D3C478}" dt="2024-04-19T22:10:00.678" v="484"/>
        <pc:sldMkLst>
          <pc:docMk/>
          <pc:sldMk cId="3138246211" sldId="306"/>
        </pc:sldMkLst>
        <pc:spChg chg="mod">
          <ac:chgData name="Elisa Piaia" userId="S::elisa.piaia@unipv.it::c9017f82-9032-41ea-a2c6-2af58f5320f2" providerId="AD" clId="Web-{7924D259-EF26-ADBB-68B5-F12EB9D3C478}" dt="2024-04-19T21:49:05.629" v="229" actId="20577"/>
          <ac:spMkLst>
            <pc:docMk/>
            <pc:sldMk cId="3138246211" sldId="306"/>
            <ac:spMk id="3" creationId="{39584336-CB98-2176-52C0-52C6A978D8E9}"/>
          </ac:spMkLst>
        </pc:spChg>
      </pc:sldChg>
      <pc:sldChg chg="addSp delSp modSp add replId">
        <pc:chgData name="Elisa Piaia" userId="S::elisa.piaia@unipv.it::c9017f82-9032-41ea-a2c6-2af58f5320f2" providerId="AD" clId="Web-{7924D259-EF26-ADBB-68B5-F12EB9D3C478}" dt="2024-04-19T22:14:23.791" v="506" actId="20577"/>
        <pc:sldMkLst>
          <pc:docMk/>
          <pc:sldMk cId="4058511462" sldId="306"/>
        </pc:sldMkLst>
        <pc:spChg chg="del">
          <ac:chgData name="Elisa Piaia" userId="S::elisa.piaia@unipv.it::c9017f82-9032-41ea-a2c6-2af58f5320f2" providerId="AD" clId="Web-{7924D259-EF26-ADBB-68B5-F12EB9D3C478}" dt="2024-04-19T22:13:55.274" v="499"/>
          <ac:spMkLst>
            <pc:docMk/>
            <pc:sldMk cId="4058511462" sldId="306"/>
            <ac:spMk id="3" creationId="{B89F61C7-4752-D178-EA51-8AEB43E85921}"/>
          </ac:spMkLst>
        </pc:spChg>
        <pc:spChg chg="add mod">
          <ac:chgData name="Elisa Piaia" userId="S::elisa.piaia@unipv.it::c9017f82-9032-41ea-a2c6-2af58f5320f2" providerId="AD" clId="Web-{7924D259-EF26-ADBB-68B5-F12EB9D3C478}" dt="2024-04-19T22:13:55.274" v="499"/>
          <ac:spMkLst>
            <pc:docMk/>
            <pc:sldMk cId="4058511462" sldId="306"/>
            <ac:spMk id="4" creationId="{948C7BC4-D9A2-55BC-2356-3FEF3EA6F2FA}"/>
          </ac:spMkLst>
        </pc:spChg>
        <pc:spChg chg="mod">
          <ac:chgData name="Elisa Piaia" userId="S::elisa.piaia@unipv.it::c9017f82-9032-41ea-a2c6-2af58f5320f2" providerId="AD" clId="Web-{7924D259-EF26-ADBB-68B5-F12EB9D3C478}" dt="2024-04-19T22:14:23.791" v="506" actId="20577"/>
          <ac:spMkLst>
            <pc:docMk/>
            <pc:sldMk cId="4058511462" sldId="306"/>
            <ac:spMk id="7" creationId="{260921F9-079D-E5ED-A7E8-FB5CE3034F83}"/>
          </ac:spMkLst>
        </pc:spChg>
        <pc:picChg chg="del">
          <ac:chgData name="Elisa Piaia" userId="S::elisa.piaia@unipv.it::c9017f82-9032-41ea-a2c6-2af58f5320f2" providerId="AD" clId="Web-{7924D259-EF26-ADBB-68B5-F12EB9D3C478}" dt="2024-04-19T22:13:53.055" v="498"/>
          <ac:picMkLst>
            <pc:docMk/>
            <pc:sldMk cId="4058511462" sldId="306"/>
            <ac:picMk id="9" creationId="{007D15EF-4E75-D349-74BF-83711A7836EF}"/>
          </ac:picMkLst>
        </pc:picChg>
      </pc:sldChg>
      <pc:sldChg chg="modSp add replId">
        <pc:chgData name="Elisa Piaia" userId="S::elisa.piaia@unipv.it::c9017f82-9032-41ea-a2c6-2af58f5320f2" providerId="AD" clId="Web-{7924D259-EF26-ADBB-68B5-F12EB9D3C478}" dt="2024-04-19T22:15:03.168" v="518" actId="20577"/>
        <pc:sldMkLst>
          <pc:docMk/>
          <pc:sldMk cId="3837146641" sldId="307"/>
        </pc:sldMkLst>
        <pc:spChg chg="mod">
          <ac:chgData name="Elisa Piaia" userId="S::elisa.piaia@unipv.it::c9017f82-9032-41ea-a2c6-2af58f5320f2" providerId="AD" clId="Web-{7924D259-EF26-ADBB-68B5-F12EB9D3C478}" dt="2024-04-19T22:15:03.168" v="518" actId="20577"/>
          <ac:spMkLst>
            <pc:docMk/>
            <pc:sldMk cId="3837146641" sldId="307"/>
            <ac:spMk id="7" creationId="{260921F9-079D-E5ED-A7E8-FB5CE3034F83}"/>
          </ac:spMkLst>
        </pc:spChg>
      </pc:sldChg>
      <pc:sldChg chg="add">
        <pc:chgData name="Elisa Piaia" userId="S::elisa.piaia@unipv.it::c9017f82-9032-41ea-a2c6-2af58f5320f2" providerId="AD" clId="Web-{7924D259-EF26-ADBB-68B5-F12EB9D3C478}" dt="2024-04-19T22:17:07.034" v="519"/>
        <pc:sldMkLst>
          <pc:docMk/>
          <pc:sldMk cId="1007095763" sldId="312"/>
        </pc:sldMkLst>
      </pc:sldChg>
      <pc:sldChg chg="modSp add">
        <pc:chgData name="Elisa Piaia" userId="S::elisa.piaia@unipv.it::c9017f82-9032-41ea-a2c6-2af58f5320f2" providerId="AD" clId="Web-{7924D259-EF26-ADBB-68B5-F12EB9D3C478}" dt="2024-04-19T22:21:21.548" v="547" actId="20577"/>
        <pc:sldMkLst>
          <pc:docMk/>
          <pc:sldMk cId="1858104072" sldId="313"/>
        </pc:sldMkLst>
        <pc:spChg chg="mod">
          <ac:chgData name="Elisa Piaia" userId="S::elisa.piaia@unipv.it::c9017f82-9032-41ea-a2c6-2af58f5320f2" providerId="AD" clId="Web-{7924D259-EF26-ADBB-68B5-F12EB9D3C478}" dt="2024-04-19T22:21:21.548" v="547" actId="20577"/>
          <ac:spMkLst>
            <pc:docMk/>
            <pc:sldMk cId="1858104072" sldId="313"/>
            <ac:spMk id="113" creationId="{00000000-0000-0000-0000-000000000000}"/>
          </ac:spMkLst>
        </pc:spChg>
      </pc:sldChg>
      <pc:sldChg chg="add del">
        <pc:chgData name="Elisa Piaia" userId="S::elisa.piaia@unipv.it::c9017f82-9032-41ea-a2c6-2af58f5320f2" providerId="AD" clId="Web-{7924D259-EF26-ADBB-68B5-F12EB9D3C478}" dt="2024-04-19T22:17:55.427" v="525"/>
        <pc:sldMkLst>
          <pc:docMk/>
          <pc:sldMk cId="3971506530" sldId="313"/>
        </pc:sldMkLst>
      </pc:sldChg>
      <pc:sldChg chg="add del">
        <pc:chgData name="Elisa Piaia" userId="S::elisa.piaia@unipv.it::c9017f82-9032-41ea-a2c6-2af58f5320f2" providerId="AD" clId="Web-{7924D259-EF26-ADBB-68B5-F12EB9D3C478}" dt="2024-04-19T22:17:48.458" v="524"/>
        <pc:sldMkLst>
          <pc:docMk/>
          <pc:sldMk cId="161408042" sldId="314"/>
        </pc:sldMkLst>
      </pc:sldChg>
      <pc:sldChg chg="modSp add">
        <pc:chgData name="Elisa Piaia" userId="S::elisa.piaia@unipv.it::c9017f82-9032-41ea-a2c6-2af58f5320f2" providerId="AD" clId="Web-{7924D259-EF26-ADBB-68B5-F12EB9D3C478}" dt="2024-04-19T22:20:24.888" v="541" actId="1076"/>
        <pc:sldMkLst>
          <pc:docMk/>
          <pc:sldMk cId="3086123629" sldId="314"/>
        </pc:sldMkLst>
        <pc:spChg chg="mod">
          <ac:chgData name="Elisa Piaia" userId="S::elisa.piaia@unipv.it::c9017f82-9032-41ea-a2c6-2af58f5320f2" providerId="AD" clId="Web-{7924D259-EF26-ADBB-68B5-F12EB9D3C478}" dt="2024-04-19T22:20:19.888" v="540" actId="1076"/>
          <ac:spMkLst>
            <pc:docMk/>
            <pc:sldMk cId="3086123629" sldId="314"/>
            <ac:spMk id="2" creationId="{B959D339-4F47-89D7-154E-37CF7DD643D4}"/>
          </ac:spMkLst>
        </pc:spChg>
        <pc:spChg chg="mod">
          <ac:chgData name="Elisa Piaia" userId="S::elisa.piaia@unipv.it::c9017f82-9032-41ea-a2c6-2af58f5320f2" providerId="AD" clId="Web-{7924D259-EF26-ADBB-68B5-F12EB9D3C478}" dt="2024-04-19T22:20:24.888" v="541" actId="1076"/>
          <ac:spMkLst>
            <pc:docMk/>
            <pc:sldMk cId="3086123629" sldId="314"/>
            <ac:spMk id="4" creationId="{FD261E08-9628-1A21-D383-10349E2D0A79}"/>
          </ac:spMkLst>
        </pc:spChg>
        <pc:spChg chg="mod">
          <ac:chgData name="Elisa Piaia" userId="S::elisa.piaia@unipv.it::c9017f82-9032-41ea-a2c6-2af58f5320f2" providerId="AD" clId="Web-{7924D259-EF26-ADBB-68B5-F12EB9D3C478}" dt="2024-04-19T22:19:58.293" v="538"/>
          <ac:spMkLst>
            <pc:docMk/>
            <pc:sldMk cId="3086123629" sldId="314"/>
            <ac:spMk id="126" creationId="{00000000-0000-0000-0000-000000000000}"/>
          </ac:spMkLst>
        </pc:spChg>
      </pc:sldChg>
      <pc:sldChg chg="add del">
        <pc:chgData name="Elisa Piaia" userId="S::elisa.piaia@unipv.it::c9017f82-9032-41ea-a2c6-2af58f5320f2" providerId="AD" clId="Web-{7924D259-EF26-ADBB-68B5-F12EB9D3C478}" dt="2024-04-19T22:17:43.317" v="523"/>
        <pc:sldMkLst>
          <pc:docMk/>
          <pc:sldMk cId="674008936" sldId="315"/>
        </pc:sldMkLst>
      </pc:sldChg>
      <pc:sldChg chg="modSp add">
        <pc:chgData name="Elisa Piaia" userId="S::elisa.piaia@unipv.it::c9017f82-9032-41ea-a2c6-2af58f5320f2" providerId="AD" clId="Web-{7924D259-EF26-ADBB-68B5-F12EB9D3C478}" dt="2024-04-19T22:19:10.462" v="533" actId="20577"/>
        <pc:sldMkLst>
          <pc:docMk/>
          <pc:sldMk cId="1172495090" sldId="315"/>
        </pc:sldMkLst>
        <pc:spChg chg="mod">
          <ac:chgData name="Elisa Piaia" userId="S::elisa.piaia@unipv.it::c9017f82-9032-41ea-a2c6-2af58f5320f2" providerId="AD" clId="Web-{7924D259-EF26-ADBB-68B5-F12EB9D3C478}" dt="2024-04-19T22:19:10.462" v="533" actId="20577"/>
          <ac:spMkLst>
            <pc:docMk/>
            <pc:sldMk cId="1172495090" sldId="315"/>
            <ac:spMk id="137" creationId="{00000000-0000-0000-0000-000000000000}"/>
          </ac:spMkLst>
        </pc:spChg>
      </pc:sldChg>
    </pc:docChg>
  </pc:docChgLst>
  <pc:docChgLst>
    <pc:chgData name="Sara Li Causi" userId="S::sara.licausi@unipv.it::102c3898-7cb4-428e-b81c-f3edf2571926" providerId="AD" clId="Web-{E37474F2-DBF4-077D-EB4A-53146110FC4B}"/>
    <pc:docChg chg="mod delSld modSld">
      <pc:chgData name="Sara Li Causi" userId="S::sara.licausi@unipv.it::102c3898-7cb4-428e-b81c-f3edf2571926" providerId="AD" clId="Web-{E37474F2-DBF4-077D-EB4A-53146110FC4B}" dt="2024-04-21T21:58:57.599" v="77" actId="14100"/>
      <pc:docMkLst>
        <pc:docMk/>
      </pc:docMkLst>
      <pc:sldChg chg="modSp">
        <pc:chgData name="Sara Li Causi" userId="S::sara.licausi@unipv.it::102c3898-7cb4-428e-b81c-f3edf2571926" providerId="AD" clId="Web-{E37474F2-DBF4-077D-EB4A-53146110FC4B}" dt="2024-04-21T21:58:57.599" v="77" actId="14100"/>
        <pc:sldMkLst>
          <pc:docMk/>
          <pc:sldMk cId="3959771578" sldId="293"/>
        </pc:sldMkLst>
        <pc:spChg chg="mod">
          <ac:chgData name="Sara Li Causi" userId="S::sara.licausi@unipv.it::102c3898-7cb4-428e-b81c-f3edf2571926" providerId="AD" clId="Web-{E37474F2-DBF4-077D-EB4A-53146110FC4B}" dt="2024-04-21T21:58:57.599" v="77" actId="14100"/>
          <ac:spMkLst>
            <pc:docMk/>
            <pc:sldMk cId="3959771578" sldId="293"/>
            <ac:spMk id="3" creationId="{40DD5468-9585-FA50-3769-C0BF6B012952}"/>
          </ac:spMkLst>
        </pc:spChg>
        <pc:spChg chg="mod">
          <ac:chgData name="Sara Li Causi" userId="S::sara.licausi@unipv.it::102c3898-7cb4-428e-b81c-f3edf2571926" providerId="AD" clId="Web-{E37474F2-DBF4-077D-EB4A-53146110FC4B}" dt="2024-04-21T21:58:39.849" v="73" actId="20577"/>
          <ac:spMkLst>
            <pc:docMk/>
            <pc:sldMk cId="3959771578" sldId="293"/>
            <ac:spMk id="4" creationId="{39213FD0-A1B6-3F2C-1204-F72223A2DBDC}"/>
          </ac:spMkLst>
        </pc:spChg>
      </pc:sldChg>
      <pc:sldChg chg="addSp delSp modSp addCm">
        <pc:chgData name="Sara Li Causi" userId="S::sara.licausi@unipv.it::102c3898-7cb4-428e-b81c-f3edf2571926" providerId="AD" clId="Web-{E37474F2-DBF4-077D-EB4A-53146110FC4B}" dt="2024-04-21T21:54:24.057" v="51"/>
        <pc:sldMkLst>
          <pc:docMk/>
          <pc:sldMk cId="4237145045" sldId="296"/>
        </pc:sldMkLst>
        <pc:spChg chg="mod">
          <ac:chgData name="Sara Li Causi" userId="S::sara.licausi@unipv.it::102c3898-7cb4-428e-b81c-f3edf2571926" providerId="AD" clId="Web-{E37474F2-DBF4-077D-EB4A-53146110FC4B}" dt="2024-04-21T21:51:33.117" v="41" actId="20577"/>
          <ac:spMkLst>
            <pc:docMk/>
            <pc:sldMk cId="4237145045" sldId="296"/>
            <ac:spMk id="8" creationId="{63BDA7DC-45F0-337E-8F0B-3F385FCA7010}"/>
          </ac:spMkLst>
        </pc:spChg>
        <pc:spChg chg="add del mod">
          <ac:chgData name="Sara Li Causi" userId="S::sara.licausi@unipv.it::102c3898-7cb4-428e-b81c-f3edf2571926" providerId="AD" clId="Web-{E37474F2-DBF4-077D-EB4A-53146110FC4B}" dt="2024-04-21T21:52:34.274" v="49" actId="20577"/>
          <ac:spMkLst>
            <pc:docMk/>
            <pc:sldMk cId="4237145045" sldId="296"/>
            <ac:spMk id="13" creationId="{AF674ED8-0869-6B9B-9CD9-6B696E3E0D9B}"/>
          </ac:spMkLst>
        </pc:spChg>
        <pc:picChg chg="mod">
          <ac:chgData name="Sara Li Causi" userId="S::sara.licausi@unipv.it::102c3898-7cb4-428e-b81c-f3edf2571926" providerId="AD" clId="Web-{E37474F2-DBF4-077D-EB4A-53146110FC4B}" dt="2024-04-21T21:51:56.555" v="42" actId="1076"/>
          <ac:picMkLst>
            <pc:docMk/>
            <pc:sldMk cId="4237145045" sldId="296"/>
            <ac:picMk id="9" creationId="{E00789F9-62FF-5447-06BD-327135D598E5}"/>
          </ac:picMkLst>
        </pc:picChg>
        <pc:extLst>
          <p:ext xmlns:p="http://schemas.openxmlformats.org/presentationml/2006/main" uri="{D6D511B9-2390-475A-947B-AFAB55BFBCF1}">
            <pc226:cmChg xmlns:pc226="http://schemas.microsoft.com/office/powerpoint/2022/06/main/command" chg="add">
              <pc226:chgData name="Sara Li Causi" userId="S::sara.licausi@unipv.it::102c3898-7cb4-428e-b81c-f3edf2571926" providerId="AD" clId="Web-{E37474F2-DBF4-077D-EB4A-53146110FC4B}" dt="2024-04-21T21:54:24.057" v="51"/>
              <pc2:cmMkLst xmlns:pc2="http://schemas.microsoft.com/office/powerpoint/2019/9/main/command">
                <pc:docMk/>
                <pc:sldMk cId="4237145045" sldId="296"/>
                <pc2:cmMk id="{9C685EAC-01B2-4E9D-8ABE-B71684D1FFAD}"/>
              </pc2:cmMkLst>
            </pc226:cmChg>
          </p:ext>
        </pc:extLst>
      </pc:sldChg>
      <pc:sldChg chg="modSp">
        <pc:chgData name="Sara Li Causi" userId="S::sara.licausi@unipv.it::102c3898-7cb4-428e-b81c-f3edf2571926" providerId="AD" clId="Web-{E37474F2-DBF4-077D-EB4A-53146110FC4B}" dt="2024-04-21T21:56:17.355" v="65" actId="20577"/>
        <pc:sldMkLst>
          <pc:docMk/>
          <pc:sldMk cId="427497660" sldId="298"/>
        </pc:sldMkLst>
        <pc:spChg chg="mod">
          <ac:chgData name="Sara Li Causi" userId="S::sara.licausi@unipv.it::102c3898-7cb4-428e-b81c-f3edf2571926" providerId="AD" clId="Web-{E37474F2-DBF4-077D-EB4A-53146110FC4B}" dt="2024-04-21T21:56:17.355" v="65" actId="20577"/>
          <ac:spMkLst>
            <pc:docMk/>
            <pc:sldMk cId="427497660" sldId="298"/>
            <ac:spMk id="3" creationId="{E3E5D5E3-7329-43DD-40E0-D4B62554F8FF}"/>
          </ac:spMkLst>
        </pc:spChg>
      </pc:sldChg>
      <pc:sldChg chg="del">
        <pc:chgData name="Sara Li Causi" userId="S::sara.licausi@unipv.it::102c3898-7cb4-428e-b81c-f3edf2571926" providerId="AD" clId="Web-{E37474F2-DBF4-077D-EB4A-53146110FC4B}" dt="2024-04-21T21:48:09.739" v="0"/>
        <pc:sldMkLst>
          <pc:docMk/>
          <pc:sldMk cId="2912269841" sldId="302"/>
        </pc:sldMkLst>
      </pc:sldChg>
      <pc:sldChg chg="modSp">
        <pc:chgData name="Sara Li Causi" userId="S::sara.licausi@unipv.it::102c3898-7cb4-428e-b81c-f3edf2571926" providerId="AD" clId="Web-{E37474F2-DBF4-077D-EB4A-53146110FC4B}" dt="2024-04-21T21:56:20.684" v="66" actId="1076"/>
        <pc:sldMkLst>
          <pc:docMk/>
          <pc:sldMk cId="1853483739" sldId="305"/>
        </pc:sldMkLst>
        <pc:picChg chg="mod">
          <ac:chgData name="Sara Li Causi" userId="S::sara.licausi@unipv.it::102c3898-7cb4-428e-b81c-f3edf2571926" providerId="AD" clId="Web-{E37474F2-DBF4-077D-EB4A-53146110FC4B}" dt="2024-04-21T21:56:20.684" v="66" actId="1076"/>
          <ac:picMkLst>
            <pc:docMk/>
            <pc:sldMk cId="1853483739" sldId="305"/>
            <ac:picMk id="5" creationId="{58D2290F-4087-1087-9511-10875CBCA2DC}"/>
          </ac:picMkLst>
        </pc:picChg>
      </pc:sldChg>
      <pc:sldChg chg="delSp">
        <pc:chgData name="Sara Li Causi" userId="S::sara.licausi@unipv.it::102c3898-7cb4-428e-b81c-f3edf2571926" providerId="AD" clId="Web-{E37474F2-DBF4-077D-EB4A-53146110FC4B}" dt="2024-04-21T21:54:52.245" v="55"/>
        <pc:sldMkLst>
          <pc:docMk/>
          <pc:sldMk cId="1007095763" sldId="312"/>
        </pc:sldMkLst>
        <pc:picChg chg="del">
          <ac:chgData name="Sara Li Causi" userId="S::sara.licausi@unipv.it::102c3898-7cb4-428e-b81c-f3edf2571926" providerId="AD" clId="Web-{E37474F2-DBF4-077D-EB4A-53146110FC4B}" dt="2024-04-21T21:54:52.245" v="55"/>
          <ac:picMkLst>
            <pc:docMk/>
            <pc:sldMk cId="1007095763" sldId="312"/>
            <ac:picMk id="141" creationId="{00000000-0000-0000-0000-000000000000}"/>
          </ac:picMkLst>
        </pc:picChg>
      </pc:sldChg>
      <pc:sldChg chg="delSp">
        <pc:chgData name="Sara Li Causi" userId="S::sara.licausi@unipv.it::102c3898-7cb4-428e-b81c-f3edf2571926" providerId="AD" clId="Web-{E37474F2-DBF4-077D-EB4A-53146110FC4B}" dt="2024-04-21T21:54:43.557" v="54"/>
        <pc:sldMkLst>
          <pc:docMk/>
          <pc:sldMk cId="1858104072" sldId="313"/>
        </pc:sldMkLst>
        <pc:picChg chg="del">
          <ac:chgData name="Sara Li Causi" userId="S::sara.licausi@unipv.it::102c3898-7cb4-428e-b81c-f3edf2571926" providerId="AD" clId="Web-{E37474F2-DBF4-077D-EB4A-53146110FC4B}" dt="2024-04-21T21:54:43.557" v="54"/>
          <ac:picMkLst>
            <pc:docMk/>
            <pc:sldMk cId="1858104072" sldId="313"/>
            <ac:picMk id="114" creationId="{00000000-0000-0000-0000-000000000000}"/>
          </ac:picMkLst>
        </pc:picChg>
      </pc:sldChg>
      <pc:sldChg chg="delSp">
        <pc:chgData name="Sara Li Causi" userId="S::sara.licausi@unipv.it::102c3898-7cb4-428e-b81c-f3edf2571926" providerId="AD" clId="Web-{E37474F2-DBF4-077D-EB4A-53146110FC4B}" dt="2024-04-21T21:54:39.932" v="53"/>
        <pc:sldMkLst>
          <pc:docMk/>
          <pc:sldMk cId="3086123629" sldId="314"/>
        </pc:sldMkLst>
        <pc:picChg chg="del">
          <ac:chgData name="Sara Li Causi" userId="S::sara.licausi@unipv.it::102c3898-7cb4-428e-b81c-f3edf2571926" providerId="AD" clId="Web-{E37474F2-DBF4-077D-EB4A-53146110FC4B}" dt="2024-04-21T21:54:39.932" v="53"/>
          <ac:picMkLst>
            <pc:docMk/>
            <pc:sldMk cId="3086123629" sldId="314"/>
            <ac:picMk id="131" creationId="{00000000-0000-0000-0000-000000000000}"/>
          </ac:picMkLst>
        </pc:picChg>
      </pc:sldChg>
      <pc:sldChg chg="delSp">
        <pc:chgData name="Sara Li Causi" userId="S::sara.licausi@unipv.it::102c3898-7cb4-428e-b81c-f3edf2571926" providerId="AD" clId="Web-{E37474F2-DBF4-077D-EB4A-53146110FC4B}" dt="2024-04-21T21:54:35.870" v="52"/>
        <pc:sldMkLst>
          <pc:docMk/>
          <pc:sldMk cId="1172495090" sldId="315"/>
        </pc:sldMkLst>
        <pc:picChg chg="del">
          <ac:chgData name="Sara Li Causi" userId="S::sara.licausi@unipv.it::102c3898-7cb4-428e-b81c-f3edf2571926" providerId="AD" clId="Web-{E37474F2-DBF4-077D-EB4A-53146110FC4B}" dt="2024-04-21T21:54:35.870" v="52"/>
          <ac:picMkLst>
            <pc:docMk/>
            <pc:sldMk cId="1172495090" sldId="315"/>
            <ac:picMk id="141" creationId="{00000000-0000-0000-0000-000000000000}"/>
          </ac:picMkLst>
        </pc:picChg>
      </pc:sldChg>
      <pc:sldChg chg="delSp modSp">
        <pc:chgData name="Sara Li Causi" userId="S::sara.licausi@unipv.it::102c3898-7cb4-428e-b81c-f3edf2571926" providerId="AD" clId="Web-{E37474F2-DBF4-077D-EB4A-53146110FC4B}" dt="2024-04-21T21:57:40.422" v="68"/>
        <pc:sldMkLst>
          <pc:docMk/>
          <pc:sldMk cId="1192361406" sldId="316"/>
        </pc:sldMkLst>
        <pc:spChg chg="del mod">
          <ac:chgData name="Sara Li Causi" userId="S::sara.licausi@unipv.it::102c3898-7cb4-428e-b81c-f3edf2571926" providerId="AD" clId="Web-{E37474F2-DBF4-077D-EB4A-53146110FC4B}" dt="2024-04-21T21:57:40.422" v="68"/>
          <ac:spMkLst>
            <pc:docMk/>
            <pc:sldMk cId="1192361406" sldId="316"/>
            <ac:spMk id="6" creationId="{BD6F0960-9A23-06BC-6FA9-218900F08B7F}"/>
          </ac:spMkLst>
        </pc:spChg>
      </pc:sldChg>
    </pc:docChg>
  </pc:docChgLst>
  <pc:docChgLst>
    <pc:chgData name="Veronica Veronese" userId="c8a113c1-7a50-48a4-9bd7-67fe80c8248a" providerId="ADAL" clId="{A2B31926-31AD-4AF8-A337-6A7BAACC58C7}"/>
    <pc:docChg chg="modSld">
      <pc:chgData name="Veronica Veronese" userId="c8a113c1-7a50-48a4-9bd7-67fe80c8248a" providerId="ADAL" clId="{A2B31926-31AD-4AF8-A337-6A7BAACC58C7}" dt="2024-04-19T10:15:15.726" v="4" actId="20577"/>
      <pc:docMkLst>
        <pc:docMk/>
      </pc:docMkLst>
      <pc:sldChg chg="modSp mod">
        <pc:chgData name="Veronica Veronese" userId="c8a113c1-7a50-48a4-9bd7-67fe80c8248a" providerId="ADAL" clId="{A2B31926-31AD-4AF8-A337-6A7BAACC58C7}" dt="2024-04-19T10:03:57.537" v="0" actId="20577"/>
        <pc:sldMkLst>
          <pc:docMk/>
          <pc:sldMk cId="152751596" sldId="287"/>
        </pc:sldMkLst>
        <pc:spChg chg="mod">
          <ac:chgData name="Veronica Veronese" userId="c8a113c1-7a50-48a4-9bd7-67fe80c8248a" providerId="ADAL" clId="{A2B31926-31AD-4AF8-A337-6A7BAACC58C7}" dt="2024-04-19T10:03:57.537" v="0" actId="20577"/>
          <ac:spMkLst>
            <pc:docMk/>
            <pc:sldMk cId="152751596" sldId="287"/>
            <ac:spMk id="3" creationId="{6328B419-2B6D-9D44-44AD-BB2F283D046C}"/>
          </ac:spMkLst>
        </pc:spChg>
      </pc:sldChg>
      <pc:sldChg chg="modSp mod">
        <pc:chgData name="Veronica Veronese" userId="c8a113c1-7a50-48a4-9bd7-67fe80c8248a" providerId="ADAL" clId="{A2B31926-31AD-4AF8-A337-6A7BAACC58C7}" dt="2024-04-19T10:10:49.102" v="2" actId="20577"/>
        <pc:sldMkLst>
          <pc:docMk/>
          <pc:sldMk cId="1103584053" sldId="288"/>
        </pc:sldMkLst>
        <pc:spChg chg="mod">
          <ac:chgData name="Veronica Veronese" userId="c8a113c1-7a50-48a4-9bd7-67fe80c8248a" providerId="ADAL" clId="{A2B31926-31AD-4AF8-A337-6A7BAACC58C7}" dt="2024-04-19T10:10:49.102" v="2" actId="20577"/>
          <ac:spMkLst>
            <pc:docMk/>
            <pc:sldMk cId="1103584053" sldId="288"/>
            <ac:spMk id="7" creationId="{675FCC23-5C72-43D0-78DB-5F00CA399F36}"/>
          </ac:spMkLst>
        </pc:spChg>
      </pc:sldChg>
      <pc:sldChg chg="modSp mod">
        <pc:chgData name="Veronica Veronese" userId="c8a113c1-7a50-48a4-9bd7-67fe80c8248a" providerId="ADAL" clId="{A2B31926-31AD-4AF8-A337-6A7BAACC58C7}" dt="2024-04-19T10:05:30.661" v="1" actId="113"/>
        <pc:sldMkLst>
          <pc:docMk/>
          <pc:sldMk cId="1529962479" sldId="295"/>
        </pc:sldMkLst>
        <pc:spChg chg="mod">
          <ac:chgData name="Veronica Veronese" userId="c8a113c1-7a50-48a4-9bd7-67fe80c8248a" providerId="ADAL" clId="{A2B31926-31AD-4AF8-A337-6A7BAACC58C7}" dt="2024-04-19T10:05:30.661" v="1" actId="113"/>
          <ac:spMkLst>
            <pc:docMk/>
            <pc:sldMk cId="1529962479" sldId="295"/>
            <ac:spMk id="2" creationId="{E0DF8BE5-D42E-4865-5DA5-7F5FC3C1EB4B}"/>
          </ac:spMkLst>
        </pc:spChg>
      </pc:sldChg>
      <pc:sldChg chg="modSp mod">
        <pc:chgData name="Veronica Veronese" userId="c8a113c1-7a50-48a4-9bd7-67fe80c8248a" providerId="ADAL" clId="{A2B31926-31AD-4AF8-A337-6A7BAACC58C7}" dt="2024-04-19T10:12:17.368" v="3" actId="20577"/>
        <pc:sldMkLst>
          <pc:docMk/>
          <pc:sldMk cId="4237145045" sldId="296"/>
        </pc:sldMkLst>
        <pc:spChg chg="mod">
          <ac:chgData name="Veronica Veronese" userId="c8a113c1-7a50-48a4-9bd7-67fe80c8248a" providerId="ADAL" clId="{A2B31926-31AD-4AF8-A337-6A7BAACC58C7}" dt="2024-04-19T10:12:17.368" v="3" actId="20577"/>
          <ac:spMkLst>
            <pc:docMk/>
            <pc:sldMk cId="4237145045" sldId="296"/>
            <ac:spMk id="2" creationId="{21182C15-5675-C1E8-0C3C-38A6B9974AEE}"/>
          </ac:spMkLst>
        </pc:spChg>
      </pc:sldChg>
      <pc:sldChg chg="modSp mod">
        <pc:chgData name="Veronica Veronese" userId="c8a113c1-7a50-48a4-9bd7-67fe80c8248a" providerId="ADAL" clId="{A2B31926-31AD-4AF8-A337-6A7BAACC58C7}" dt="2024-04-19T10:15:15.726" v="4" actId="20577"/>
        <pc:sldMkLst>
          <pc:docMk/>
          <pc:sldMk cId="1168292571" sldId="301"/>
        </pc:sldMkLst>
        <pc:spChg chg="mod">
          <ac:chgData name="Veronica Veronese" userId="c8a113c1-7a50-48a4-9bd7-67fe80c8248a" providerId="ADAL" clId="{A2B31926-31AD-4AF8-A337-6A7BAACC58C7}" dt="2024-04-19T10:15:15.726" v="4" actId="20577"/>
          <ac:spMkLst>
            <pc:docMk/>
            <pc:sldMk cId="1168292571" sldId="301"/>
            <ac:spMk id="2" creationId="{9EC82D34-BC02-0F3D-69FD-5F650D19CA55}"/>
          </ac:spMkLst>
        </pc:spChg>
      </pc:sldChg>
    </pc:docChg>
  </pc:docChgLst>
  <pc:docChgLst>
    <pc:chgData name="Sara Li Causi" userId="102c3898-7cb4-428e-b81c-f3edf2571926" providerId="ADAL" clId="{851B9863-DAFF-4BA5-94EC-80A0DE1B50C1}"/>
    <pc:docChg chg="undo custSel addSld delSld modSld sldOrd">
      <pc:chgData name="Sara Li Causi" userId="102c3898-7cb4-428e-b81c-f3edf2571926" providerId="ADAL" clId="{851B9863-DAFF-4BA5-94EC-80A0DE1B50C1}" dt="2024-04-18T14:22:55.976" v="465"/>
      <pc:docMkLst>
        <pc:docMk/>
      </pc:docMkLst>
      <pc:sldChg chg="addSp delSp modSp mod">
        <pc:chgData name="Sara Li Causi" userId="102c3898-7cb4-428e-b81c-f3edf2571926" providerId="ADAL" clId="{851B9863-DAFF-4BA5-94EC-80A0DE1B50C1}" dt="2024-04-18T12:51:30.334" v="282" actId="1076"/>
        <pc:sldMkLst>
          <pc:docMk/>
          <pc:sldMk cId="0" sldId="257"/>
        </pc:sldMkLst>
        <pc:spChg chg="add">
          <ac:chgData name="Sara Li Causi" userId="102c3898-7cb4-428e-b81c-f3edf2571926" providerId="ADAL" clId="{851B9863-DAFF-4BA5-94EC-80A0DE1B50C1}" dt="2024-04-18T12:38:56.369" v="139"/>
          <ac:spMkLst>
            <pc:docMk/>
            <pc:sldMk cId="0" sldId="257"/>
            <ac:spMk id="2" creationId="{8124B09A-F8CA-0FD7-C38E-101F436EE277}"/>
          </ac:spMkLst>
        </pc:spChg>
        <pc:spChg chg="add mod">
          <ac:chgData name="Sara Li Causi" userId="102c3898-7cb4-428e-b81c-f3edf2571926" providerId="ADAL" clId="{851B9863-DAFF-4BA5-94EC-80A0DE1B50C1}" dt="2024-04-18T12:39:07.182" v="145"/>
          <ac:spMkLst>
            <pc:docMk/>
            <pc:sldMk cId="0" sldId="257"/>
            <ac:spMk id="3" creationId="{2C8434CC-45E2-E1ED-66BC-DED23232B39F}"/>
          </ac:spMkLst>
        </pc:spChg>
        <pc:spChg chg="add mod">
          <ac:chgData name="Sara Li Causi" userId="102c3898-7cb4-428e-b81c-f3edf2571926" providerId="ADAL" clId="{851B9863-DAFF-4BA5-94EC-80A0DE1B50C1}" dt="2024-04-18T12:39:01.119" v="144"/>
          <ac:spMkLst>
            <pc:docMk/>
            <pc:sldMk cId="0" sldId="257"/>
            <ac:spMk id="4" creationId="{55C17549-E3FE-6631-CC2B-880101C9F33A}"/>
          </ac:spMkLst>
        </pc:spChg>
        <pc:spChg chg="add mod">
          <ac:chgData name="Sara Li Causi" userId="102c3898-7cb4-428e-b81c-f3edf2571926" providerId="ADAL" clId="{851B9863-DAFF-4BA5-94EC-80A0DE1B50C1}" dt="2024-04-18T12:39:00.916" v="143"/>
          <ac:spMkLst>
            <pc:docMk/>
            <pc:sldMk cId="0" sldId="257"/>
            <ac:spMk id="5" creationId="{CFBE8534-2EA3-98C4-FCEE-3E4C83AF0A08}"/>
          </ac:spMkLst>
        </pc:spChg>
        <pc:spChg chg="add del mod">
          <ac:chgData name="Sara Li Causi" userId="102c3898-7cb4-428e-b81c-f3edf2571926" providerId="ADAL" clId="{851B9863-DAFF-4BA5-94EC-80A0DE1B50C1}" dt="2024-04-18T12:45:56.995" v="180" actId="47"/>
          <ac:spMkLst>
            <pc:docMk/>
            <pc:sldMk cId="0" sldId="257"/>
            <ac:spMk id="6" creationId="{6E17B92E-F6A9-51D1-D74A-DA5879DC7A23}"/>
          </ac:spMkLst>
        </pc:spChg>
        <pc:spChg chg="add del mod">
          <ac:chgData name="Sara Li Causi" userId="102c3898-7cb4-428e-b81c-f3edf2571926" providerId="ADAL" clId="{851B9863-DAFF-4BA5-94EC-80A0DE1B50C1}" dt="2024-04-18T12:45:55.294" v="179" actId="47"/>
          <ac:spMkLst>
            <pc:docMk/>
            <pc:sldMk cId="0" sldId="257"/>
            <ac:spMk id="7" creationId="{9A76EB7D-021B-436A-8420-1E2BE92FF7D4}"/>
          </ac:spMkLst>
        </pc:spChg>
        <pc:spChg chg="add mod">
          <ac:chgData name="Sara Li Causi" userId="102c3898-7cb4-428e-b81c-f3edf2571926" providerId="ADAL" clId="{851B9863-DAFF-4BA5-94EC-80A0DE1B50C1}" dt="2024-04-18T12:51:25.944" v="281" actId="1076"/>
          <ac:spMkLst>
            <pc:docMk/>
            <pc:sldMk cId="0" sldId="257"/>
            <ac:spMk id="8" creationId="{37BF3F0F-EE19-E738-945D-20D13CA7B982}"/>
          </ac:spMkLst>
        </pc:spChg>
        <pc:spChg chg="add mod">
          <ac:chgData name="Sara Li Causi" userId="102c3898-7cb4-428e-b81c-f3edf2571926" providerId="ADAL" clId="{851B9863-DAFF-4BA5-94EC-80A0DE1B50C1}" dt="2024-04-18T12:51:30.334" v="282" actId="1076"/>
          <ac:spMkLst>
            <pc:docMk/>
            <pc:sldMk cId="0" sldId="257"/>
            <ac:spMk id="9" creationId="{8466F8D2-1E94-3428-8AB8-77C685622A58}"/>
          </ac:spMkLst>
        </pc:spChg>
        <pc:spChg chg="add mod">
          <ac:chgData name="Sara Li Causi" userId="102c3898-7cb4-428e-b81c-f3edf2571926" providerId="ADAL" clId="{851B9863-DAFF-4BA5-94EC-80A0DE1B50C1}" dt="2024-04-18T12:51:25.944" v="281" actId="1076"/>
          <ac:spMkLst>
            <pc:docMk/>
            <pc:sldMk cId="0" sldId="257"/>
            <ac:spMk id="10" creationId="{8806EAF1-EDC4-D921-F405-56D182DAE27E}"/>
          </ac:spMkLst>
        </pc:spChg>
        <pc:picChg chg="add del">
          <ac:chgData name="Sara Li Causi" userId="102c3898-7cb4-428e-b81c-f3edf2571926" providerId="ADAL" clId="{851B9863-DAFF-4BA5-94EC-80A0DE1B50C1}" dt="2024-04-18T12:44:58.953" v="172" actId="478"/>
          <ac:picMkLst>
            <pc:docMk/>
            <pc:sldMk cId="0" sldId="257"/>
            <ac:picMk id="92" creationId="{00000000-0000-0000-0000-000000000000}"/>
          </ac:picMkLst>
        </pc:picChg>
      </pc:sldChg>
      <pc:sldChg chg="modSp mod">
        <pc:chgData name="Sara Li Causi" userId="102c3898-7cb4-428e-b81c-f3edf2571926" providerId="ADAL" clId="{851B9863-DAFF-4BA5-94EC-80A0DE1B50C1}" dt="2024-04-18T12:39:33.090" v="171" actId="20577"/>
        <pc:sldMkLst>
          <pc:docMk/>
          <pc:sldMk cId="0" sldId="259"/>
        </pc:sldMkLst>
        <pc:spChg chg="mod">
          <ac:chgData name="Sara Li Causi" userId="102c3898-7cb4-428e-b81c-f3edf2571926" providerId="ADAL" clId="{851B9863-DAFF-4BA5-94EC-80A0DE1B50C1}" dt="2024-04-18T12:39:33.090" v="171" actId="20577"/>
          <ac:spMkLst>
            <pc:docMk/>
            <pc:sldMk cId="0" sldId="259"/>
            <ac:spMk id="106" creationId="{00000000-0000-0000-0000-000000000000}"/>
          </ac:spMkLst>
        </pc:spChg>
      </pc:sldChg>
      <pc:sldChg chg="modSp mod">
        <pc:chgData name="Sara Li Causi" userId="102c3898-7cb4-428e-b81c-f3edf2571926" providerId="ADAL" clId="{851B9863-DAFF-4BA5-94EC-80A0DE1B50C1}" dt="2024-04-18T13:21:08.099" v="414" actId="20577"/>
        <pc:sldMkLst>
          <pc:docMk/>
          <pc:sldMk cId="0" sldId="260"/>
        </pc:sldMkLst>
        <pc:spChg chg="mod">
          <ac:chgData name="Sara Li Causi" userId="102c3898-7cb4-428e-b81c-f3edf2571926" providerId="ADAL" clId="{851B9863-DAFF-4BA5-94EC-80A0DE1B50C1}" dt="2024-04-18T13:21:08.099" v="414" actId="20577"/>
          <ac:spMkLst>
            <pc:docMk/>
            <pc:sldMk cId="0" sldId="260"/>
            <ac:spMk id="113" creationId="{00000000-0000-0000-0000-000000000000}"/>
          </ac:spMkLst>
        </pc:spChg>
        <pc:spChg chg="mod">
          <ac:chgData name="Sara Li Causi" userId="102c3898-7cb4-428e-b81c-f3edf2571926" providerId="ADAL" clId="{851B9863-DAFF-4BA5-94EC-80A0DE1B50C1}" dt="2024-04-18T13:19:55.627" v="376" actId="207"/>
          <ac:spMkLst>
            <pc:docMk/>
            <pc:sldMk cId="0" sldId="260"/>
            <ac:spMk id="117" creationId="{00000000-0000-0000-0000-000000000000}"/>
          </ac:spMkLst>
        </pc:spChg>
      </pc:sldChg>
      <pc:sldChg chg="del">
        <pc:chgData name="Sara Li Causi" userId="102c3898-7cb4-428e-b81c-f3edf2571926" providerId="ADAL" clId="{851B9863-DAFF-4BA5-94EC-80A0DE1B50C1}" dt="2024-04-18T13:13:49.566" v="356" actId="2696"/>
        <pc:sldMkLst>
          <pc:docMk/>
          <pc:sldMk cId="0" sldId="263"/>
        </pc:sldMkLst>
      </pc:sldChg>
      <pc:sldChg chg="del">
        <pc:chgData name="Sara Li Causi" userId="102c3898-7cb4-428e-b81c-f3edf2571926" providerId="ADAL" clId="{851B9863-DAFF-4BA5-94EC-80A0DE1B50C1}" dt="2024-04-18T13:14:08.169" v="357" actId="2696"/>
        <pc:sldMkLst>
          <pc:docMk/>
          <pc:sldMk cId="0" sldId="264"/>
        </pc:sldMkLst>
      </pc:sldChg>
      <pc:sldChg chg="del">
        <pc:chgData name="Sara Li Causi" userId="102c3898-7cb4-428e-b81c-f3edf2571926" providerId="ADAL" clId="{851B9863-DAFF-4BA5-94EC-80A0DE1B50C1}" dt="2024-04-18T13:14:08.169" v="357" actId="2696"/>
        <pc:sldMkLst>
          <pc:docMk/>
          <pc:sldMk cId="0" sldId="265"/>
        </pc:sldMkLst>
      </pc:sldChg>
      <pc:sldChg chg="del">
        <pc:chgData name="Sara Li Causi" userId="102c3898-7cb4-428e-b81c-f3edf2571926" providerId="ADAL" clId="{851B9863-DAFF-4BA5-94EC-80A0DE1B50C1}" dt="2024-04-18T13:14:08.169" v="357" actId="2696"/>
        <pc:sldMkLst>
          <pc:docMk/>
          <pc:sldMk cId="0" sldId="266"/>
        </pc:sldMkLst>
      </pc:sldChg>
      <pc:sldChg chg="del">
        <pc:chgData name="Sara Li Causi" userId="102c3898-7cb4-428e-b81c-f3edf2571926" providerId="ADAL" clId="{851B9863-DAFF-4BA5-94EC-80A0DE1B50C1}" dt="2024-04-18T13:14:08.169" v="357" actId="2696"/>
        <pc:sldMkLst>
          <pc:docMk/>
          <pc:sldMk cId="0" sldId="267"/>
        </pc:sldMkLst>
      </pc:sldChg>
      <pc:sldChg chg="del">
        <pc:chgData name="Sara Li Causi" userId="102c3898-7cb4-428e-b81c-f3edf2571926" providerId="ADAL" clId="{851B9863-DAFF-4BA5-94EC-80A0DE1B50C1}" dt="2024-04-18T13:14:08.169" v="357" actId="2696"/>
        <pc:sldMkLst>
          <pc:docMk/>
          <pc:sldMk cId="0" sldId="268"/>
        </pc:sldMkLst>
      </pc:sldChg>
      <pc:sldChg chg="del">
        <pc:chgData name="Sara Li Causi" userId="102c3898-7cb4-428e-b81c-f3edf2571926" providerId="ADAL" clId="{851B9863-DAFF-4BA5-94EC-80A0DE1B50C1}" dt="2024-04-18T13:14:08.169" v="357" actId="2696"/>
        <pc:sldMkLst>
          <pc:docMk/>
          <pc:sldMk cId="0" sldId="269"/>
        </pc:sldMkLst>
      </pc:sldChg>
      <pc:sldChg chg="del">
        <pc:chgData name="Sara Li Causi" userId="102c3898-7cb4-428e-b81c-f3edf2571926" providerId="ADAL" clId="{851B9863-DAFF-4BA5-94EC-80A0DE1B50C1}" dt="2024-04-18T13:14:08.169" v="357" actId="2696"/>
        <pc:sldMkLst>
          <pc:docMk/>
          <pc:sldMk cId="0" sldId="270"/>
        </pc:sldMkLst>
      </pc:sldChg>
      <pc:sldChg chg="del">
        <pc:chgData name="Sara Li Causi" userId="102c3898-7cb4-428e-b81c-f3edf2571926" providerId="ADAL" clId="{851B9863-DAFF-4BA5-94EC-80A0DE1B50C1}" dt="2024-04-18T13:14:08.169" v="357" actId="2696"/>
        <pc:sldMkLst>
          <pc:docMk/>
          <pc:sldMk cId="0" sldId="271"/>
        </pc:sldMkLst>
      </pc:sldChg>
      <pc:sldChg chg="add ord">
        <pc:chgData name="Sara Li Causi" userId="102c3898-7cb4-428e-b81c-f3edf2571926" providerId="ADAL" clId="{851B9863-DAFF-4BA5-94EC-80A0DE1B50C1}" dt="2024-04-18T14:22:55.976" v="465"/>
        <pc:sldMkLst>
          <pc:docMk/>
          <pc:sldMk cId="1079859492" sldId="272"/>
        </pc:sldMkLst>
      </pc:sldChg>
      <pc:sldChg chg="del">
        <pc:chgData name="Sara Li Causi" userId="102c3898-7cb4-428e-b81c-f3edf2571926" providerId="ADAL" clId="{851B9863-DAFF-4BA5-94EC-80A0DE1B50C1}" dt="2024-04-18T13:14:08.169" v="357" actId="2696"/>
        <pc:sldMkLst>
          <pc:docMk/>
          <pc:sldMk cId="0" sldId="273"/>
        </pc:sldMkLst>
      </pc:sldChg>
      <pc:sldChg chg="del">
        <pc:chgData name="Sara Li Causi" userId="102c3898-7cb4-428e-b81c-f3edf2571926" providerId="ADAL" clId="{851B9863-DAFF-4BA5-94EC-80A0DE1B50C1}" dt="2024-04-18T13:14:08.169" v="357" actId="2696"/>
        <pc:sldMkLst>
          <pc:docMk/>
          <pc:sldMk cId="0" sldId="274"/>
        </pc:sldMkLst>
      </pc:sldChg>
      <pc:sldChg chg="del">
        <pc:chgData name="Sara Li Causi" userId="102c3898-7cb4-428e-b81c-f3edf2571926" providerId="ADAL" clId="{851B9863-DAFF-4BA5-94EC-80A0DE1B50C1}" dt="2024-04-18T13:14:08.169" v="357" actId="2696"/>
        <pc:sldMkLst>
          <pc:docMk/>
          <pc:sldMk cId="0" sldId="275"/>
        </pc:sldMkLst>
      </pc:sldChg>
      <pc:sldChg chg="del">
        <pc:chgData name="Sara Li Causi" userId="102c3898-7cb4-428e-b81c-f3edf2571926" providerId="ADAL" clId="{851B9863-DAFF-4BA5-94EC-80A0DE1B50C1}" dt="2024-04-18T13:14:08.169" v="357" actId="2696"/>
        <pc:sldMkLst>
          <pc:docMk/>
          <pc:sldMk cId="0" sldId="276"/>
        </pc:sldMkLst>
      </pc:sldChg>
      <pc:sldChg chg="del">
        <pc:chgData name="Sara Li Causi" userId="102c3898-7cb4-428e-b81c-f3edf2571926" providerId="ADAL" clId="{851B9863-DAFF-4BA5-94EC-80A0DE1B50C1}" dt="2024-04-18T13:14:08.169" v="357" actId="2696"/>
        <pc:sldMkLst>
          <pc:docMk/>
          <pc:sldMk cId="0" sldId="277"/>
        </pc:sldMkLst>
      </pc:sldChg>
      <pc:sldChg chg="del">
        <pc:chgData name="Sara Li Causi" userId="102c3898-7cb4-428e-b81c-f3edf2571926" providerId="ADAL" clId="{851B9863-DAFF-4BA5-94EC-80A0DE1B50C1}" dt="2024-04-18T13:14:08.169" v="357" actId="2696"/>
        <pc:sldMkLst>
          <pc:docMk/>
          <pc:sldMk cId="0" sldId="278"/>
        </pc:sldMkLst>
      </pc:sldChg>
      <pc:sldChg chg="del">
        <pc:chgData name="Sara Li Causi" userId="102c3898-7cb4-428e-b81c-f3edf2571926" providerId="ADAL" clId="{851B9863-DAFF-4BA5-94EC-80A0DE1B50C1}" dt="2024-04-18T13:14:08.169" v="357" actId="2696"/>
        <pc:sldMkLst>
          <pc:docMk/>
          <pc:sldMk cId="0" sldId="279"/>
        </pc:sldMkLst>
      </pc:sldChg>
      <pc:sldChg chg="del">
        <pc:chgData name="Sara Li Causi" userId="102c3898-7cb4-428e-b81c-f3edf2571926" providerId="ADAL" clId="{851B9863-DAFF-4BA5-94EC-80A0DE1B50C1}" dt="2024-04-18T13:14:08.169" v="357" actId="2696"/>
        <pc:sldMkLst>
          <pc:docMk/>
          <pc:sldMk cId="0" sldId="280"/>
        </pc:sldMkLst>
      </pc:sldChg>
      <pc:sldChg chg="del">
        <pc:chgData name="Sara Li Causi" userId="102c3898-7cb4-428e-b81c-f3edf2571926" providerId="ADAL" clId="{851B9863-DAFF-4BA5-94EC-80A0DE1B50C1}" dt="2024-04-18T13:14:08.169" v="357" actId="2696"/>
        <pc:sldMkLst>
          <pc:docMk/>
          <pc:sldMk cId="0" sldId="281"/>
        </pc:sldMkLst>
      </pc:sldChg>
      <pc:sldChg chg="del">
        <pc:chgData name="Sara Li Causi" userId="102c3898-7cb4-428e-b81c-f3edf2571926" providerId="ADAL" clId="{851B9863-DAFF-4BA5-94EC-80A0DE1B50C1}" dt="2024-04-18T13:14:08.169" v="357" actId="2696"/>
        <pc:sldMkLst>
          <pc:docMk/>
          <pc:sldMk cId="0" sldId="282"/>
        </pc:sldMkLst>
      </pc:sldChg>
      <pc:sldChg chg="del">
        <pc:chgData name="Sara Li Causi" userId="102c3898-7cb4-428e-b81c-f3edf2571926" providerId="ADAL" clId="{851B9863-DAFF-4BA5-94EC-80A0DE1B50C1}" dt="2024-04-18T13:14:08.169" v="357" actId="2696"/>
        <pc:sldMkLst>
          <pc:docMk/>
          <pc:sldMk cId="0" sldId="283"/>
        </pc:sldMkLst>
      </pc:sldChg>
      <pc:sldChg chg="del">
        <pc:chgData name="Sara Li Causi" userId="102c3898-7cb4-428e-b81c-f3edf2571926" providerId="ADAL" clId="{851B9863-DAFF-4BA5-94EC-80A0DE1B50C1}" dt="2024-04-18T13:14:08.169" v="357" actId="2696"/>
        <pc:sldMkLst>
          <pc:docMk/>
          <pc:sldMk cId="0" sldId="284"/>
        </pc:sldMkLst>
      </pc:sldChg>
      <pc:sldChg chg="del">
        <pc:chgData name="Sara Li Causi" userId="102c3898-7cb4-428e-b81c-f3edf2571926" providerId="ADAL" clId="{851B9863-DAFF-4BA5-94EC-80A0DE1B50C1}" dt="2024-04-18T13:14:08.169" v="357" actId="2696"/>
        <pc:sldMkLst>
          <pc:docMk/>
          <pc:sldMk cId="0" sldId="285"/>
        </pc:sldMkLst>
      </pc:sldChg>
      <pc:sldChg chg="modSp new mod">
        <pc:chgData name="Sara Li Causi" userId="102c3898-7cb4-428e-b81c-f3edf2571926" providerId="ADAL" clId="{851B9863-DAFF-4BA5-94EC-80A0DE1B50C1}" dt="2024-04-18T12:55:25.488" v="304" actId="1076"/>
        <pc:sldMkLst>
          <pc:docMk/>
          <pc:sldMk cId="152751596" sldId="287"/>
        </pc:sldMkLst>
        <pc:spChg chg="mod">
          <ac:chgData name="Sara Li Causi" userId="102c3898-7cb4-428e-b81c-f3edf2571926" providerId="ADAL" clId="{851B9863-DAFF-4BA5-94EC-80A0DE1B50C1}" dt="2024-04-18T12:52:58.296" v="298" actId="113"/>
          <ac:spMkLst>
            <pc:docMk/>
            <pc:sldMk cId="152751596" sldId="287"/>
            <ac:spMk id="2" creationId="{BBE46196-64BC-98A6-ED06-F209B032AA9D}"/>
          </ac:spMkLst>
        </pc:spChg>
        <pc:spChg chg="mod">
          <ac:chgData name="Sara Li Causi" userId="102c3898-7cb4-428e-b81c-f3edf2571926" providerId="ADAL" clId="{851B9863-DAFF-4BA5-94EC-80A0DE1B50C1}" dt="2024-04-18T12:55:25.488" v="304" actId="1076"/>
          <ac:spMkLst>
            <pc:docMk/>
            <pc:sldMk cId="152751596" sldId="287"/>
            <ac:spMk id="3" creationId="{6328B419-2B6D-9D44-44AD-BB2F283D046C}"/>
          </ac:spMkLst>
        </pc:spChg>
      </pc:sldChg>
      <pc:sldChg chg="addSp modSp new mod">
        <pc:chgData name="Sara Li Causi" userId="102c3898-7cb4-428e-b81c-f3edf2571926" providerId="ADAL" clId="{851B9863-DAFF-4BA5-94EC-80A0DE1B50C1}" dt="2024-04-18T13:23:48.118" v="418" actId="207"/>
        <pc:sldMkLst>
          <pc:docMk/>
          <pc:sldMk cId="1103584053" sldId="288"/>
        </pc:sldMkLst>
        <pc:spChg chg="mod">
          <ac:chgData name="Sara Li Causi" userId="102c3898-7cb4-428e-b81c-f3edf2571926" providerId="ADAL" clId="{851B9863-DAFF-4BA5-94EC-80A0DE1B50C1}" dt="2024-04-18T13:23:48.118" v="418" actId="207"/>
          <ac:spMkLst>
            <pc:docMk/>
            <pc:sldMk cId="1103584053" sldId="288"/>
            <ac:spMk id="2" creationId="{27462F95-0070-909D-FB3C-28C4AD488F52}"/>
          </ac:spMkLst>
        </pc:spChg>
        <pc:spChg chg="mod">
          <ac:chgData name="Sara Li Causi" userId="102c3898-7cb4-428e-b81c-f3edf2571926" providerId="ADAL" clId="{851B9863-DAFF-4BA5-94EC-80A0DE1B50C1}" dt="2024-04-18T13:17:09.853" v="370" actId="14100"/>
          <ac:spMkLst>
            <pc:docMk/>
            <pc:sldMk cId="1103584053" sldId="288"/>
            <ac:spMk id="3" creationId="{39584336-CB98-2176-52C0-52C6A978D8E9}"/>
          </ac:spMkLst>
        </pc:spChg>
        <pc:picChg chg="add mod">
          <ac:chgData name="Sara Li Causi" userId="102c3898-7cb4-428e-b81c-f3edf2571926" providerId="ADAL" clId="{851B9863-DAFF-4BA5-94EC-80A0DE1B50C1}" dt="2024-04-18T13:16:35.549" v="364" actId="1076"/>
          <ac:picMkLst>
            <pc:docMk/>
            <pc:sldMk cId="1103584053" sldId="288"/>
            <ac:picMk id="4" creationId="{7D19355B-C8CE-6B6C-B284-D0653239381D}"/>
          </ac:picMkLst>
        </pc:picChg>
      </pc:sldChg>
      <pc:sldChg chg="addSp modSp new mod">
        <pc:chgData name="Sara Li Causi" userId="102c3898-7cb4-428e-b81c-f3edf2571926" providerId="ADAL" clId="{851B9863-DAFF-4BA5-94EC-80A0DE1B50C1}" dt="2024-04-18T14:21:59.969" v="461" actId="20577"/>
        <pc:sldMkLst>
          <pc:docMk/>
          <pc:sldMk cId="154003365" sldId="289"/>
        </pc:sldMkLst>
        <pc:spChg chg="mod">
          <ac:chgData name="Sara Li Causi" userId="102c3898-7cb4-428e-b81c-f3edf2571926" providerId="ADAL" clId="{851B9863-DAFF-4BA5-94EC-80A0DE1B50C1}" dt="2024-04-18T13:17:44.744" v="375" actId="14100"/>
          <ac:spMkLst>
            <pc:docMk/>
            <pc:sldMk cId="154003365" sldId="289"/>
            <ac:spMk id="2" creationId="{75E701A0-ABE1-6A9F-9B25-A63A6ED3AF2B}"/>
          </ac:spMkLst>
        </pc:spChg>
        <pc:spChg chg="mod">
          <ac:chgData name="Sara Li Causi" userId="102c3898-7cb4-428e-b81c-f3edf2571926" providerId="ADAL" clId="{851B9863-DAFF-4BA5-94EC-80A0DE1B50C1}" dt="2024-04-18T14:21:59.969" v="461" actId="20577"/>
          <ac:spMkLst>
            <pc:docMk/>
            <pc:sldMk cId="154003365" sldId="289"/>
            <ac:spMk id="3" creationId="{FD12F3F4-0325-3B1D-E9B6-46DFBACD4A9E}"/>
          </ac:spMkLst>
        </pc:spChg>
        <pc:picChg chg="add mod">
          <ac:chgData name="Sara Li Causi" userId="102c3898-7cb4-428e-b81c-f3edf2571926" providerId="ADAL" clId="{851B9863-DAFF-4BA5-94EC-80A0DE1B50C1}" dt="2024-04-18T13:29:45.163" v="424" actId="962"/>
          <ac:picMkLst>
            <pc:docMk/>
            <pc:sldMk cId="154003365" sldId="289"/>
            <ac:picMk id="5" creationId="{58D2290F-4087-1087-9511-10875CBCA2DC}"/>
          </ac:picMkLst>
        </pc:picChg>
      </pc:sldChg>
      <pc:sldChg chg="modSp new mod">
        <pc:chgData name="Sara Li Causi" userId="102c3898-7cb4-428e-b81c-f3edf2571926" providerId="ADAL" clId="{851B9863-DAFF-4BA5-94EC-80A0DE1B50C1}" dt="2024-04-18T13:23:22.063" v="417" actId="207"/>
        <pc:sldMkLst>
          <pc:docMk/>
          <pc:sldMk cId="3396918943" sldId="290"/>
        </pc:sldMkLst>
        <pc:spChg chg="mod">
          <ac:chgData name="Sara Li Causi" userId="102c3898-7cb4-428e-b81c-f3edf2571926" providerId="ADAL" clId="{851B9863-DAFF-4BA5-94EC-80A0DE1B50C1}" dt="2024-04-18T13:23:22.063" v="417" actId="207"/>
          <ac:spMkLst>
            <pc:docMk/>
            <pc:sldMk cId="3396918943" sldId="290"/>
            <ac:spMk id="2" creationId="{A51D96B5-E9A5-CD9E-1E38-344F22AD2B0A}"/>
          </ac:spMkLst>
        </pc:spChg>
      </pc:sldChg>
      <pc:sldChg chg="new">
        <pc:chgData name="Sara Li Causi" userId="102c3898-7cb4-428e-b81c-f3edf2571926" providerId="ADAL" clId="{851B9863-DAFF-4BA5-94EC-80A0DE1B50C1}" dt="2024-04-18T14:22:50.262" v="462" actId="680"/>
        <pc:sldMkLst>
          <pc:docMk/>
          <pc:sldMk cId="2463050356" sldId="291"/>
        </pc:sldMkLst>
      </pc:sldChg>
      <pc:sldMasterChg chg="delSldLayout">
        <pc:chgData name="Sara Li Causi" userId="102c3898-7cb4-428e-b81c-f3edf2571926" providerId="ADAL" clId="{851B9863-DAFF-4BA5-94EC-80A0DE1B50C1}" dt="2024-04-18T13:14:08.169" v="357" actId="2696"/>
        <pc:sldMasterMkLst>
          <pc:docMk/>
          <pc:sldMasterMk cId="0" sldId="2147483648"/>
        </pc:sldMasterMkLst>
        <pc:sldLayoutChg chg="del">
          <pc:chgData name="Sara Li Causi" userId="102c3898-7cb4-428e-b81c-f3edf2571926" providerId="ADAL" clId="{851B9863-DAFF-4BA5-94EC-80A0DE1B50C1}" dt="2024-04-18T13:14:08.169" v="357" actId="2696"/>
          <pc:sldLayoutMkLst>
            <pc:docMk/>
            <pc:sldMasterMk cId="0" sldId="2147483648"/>
            <pc:sldLayoutMk cId="0" sldId="2147483651"/>
          </pc:sldLayoutMkLst>
        </pc:sldLayoutChg>
      </pc:sldMasterChg>
    </pc:docChg>
  </pc:docChgLst>
  <pc:docChgLst>
    <pc:chgData name="Elisa Piaia" userId="S::elisa.piaia@unipv.it::c9017f82-9032-41ea-a2c6-2af58f5320f2" providerId="AD" clId="Web-{6753E79F-C463-8AEF-4BF0-C271637A3B20}"/>
    <pc:docChg chg="modSld">
      <pc:chgData name="Elisa Piaia" userId="S::elisa.piaia@unipv.it::c9017f82-9032-41ea-a2c6-2af58f5320f2" providerId="AD" clId="Web-{6753E79F-C463-8AEF-4BF0-C271637A3B20}" dt="2024-04-22T04:59:51.098" v="99" actId="20577"/>
      <pc:docMkLst>
        <pc:docMk/>
      </pc:docMkLst>
      <pc:sldChg chg="modNotes">
        <pc:chgData name="Elisa Piaia" userId="S::elisa.piaia@unipv.it::c9017f82-9032-41ea-a2c6-2af58f5320f2" providerId="AD" clId="Web-{6753E79F-C463-8AEF-4BF0-C271637A3B20}" dt="2024-04-21T21:15:01.074" v="72"/>
        <pc:sldMkLst>
          <pc:docMk/>
          <pc:sldMk cId="3396918943" sldId="290"/>
        </pc:sldMkLst>
      </pc:sldChg>
      <pc:sldChg chg="modSp">
        <pc:chgData name="Elisa Piaia" userId="S::elisa.piaia@unipv.it::c9017f82-9032-41ea-a2c6-2af58f5320f2" providerId="AD" clId="Web-{6753E79F-C463-8AEF-4BF0-C271637A3B20}" dt="2024-04-21T21:12:17.168" v="57" actId="20577"/>
        <pc:sldMkLst>
          <pc:docMk/>
          <pc:sldMk cId="323469015" sldId="294"/>
        </pc:sldMkLst>
        <pc:spChg chg="mod">
          <ac:chgData name="Elisa Piaia" userId="S::elisa.piaia@unipv.it::c9017f82-9032-41ea-a2c6-2af58f5320f2" providerId="AD" clId="Web-{6753E79F-C463-8AEF-4BF0-C271637A3B20}" dt="2024-04-21T21:12:17.168" v="57" actId="20577"/>
          <ac:spMkLst>
            <pc:docMk/>
            <pc:sldMk cId="323469015" sldId="294"/>
            <ac:spMk id="6" creationId="{8A2742A0-05AF-3943-D745-8D7E525F09A6}"/>
          </ac:spMkLst>
        </pc:spChg>
      </pc:sldChg>
      <pc:sldChg chg="modSp">
        <pc:chgData name="Elisa Piaia" userId="S::elisa.piaia@unipv.it::c9017f82-9032-41ea-a2c6-2af58f5320f2" providerId="AD" clId="Web-{6753E79F-C463-8AEF-4BF0-C271637A3B20}" dt="2024-04-21T21:21:54.637" v="75" actId="14100"/>
        <pc:sldMkLst>
          <pc:docMk/>
          <pc:sldMk cId="2851491349" sldId="297"/>
        </pc:sldMkLst>
        <pc:spChg chg="mod">
          <ac:chgData name="Elisa Piaia" userId="S::elisa.piaia@unipv.it::c9017f82-9032-41ea-a2c6-2af58f5320f2" providerId="AD" clId="Web-{6753E79F-C463-8AEF-4BF0-C271637A3B20}" dt="2024-04-21T21:21:54.637" v="75" actId="14100"/>
          <ac:spMkLst>
            <pc:docMk/>
            <pc:sldMk cId="2851491349" sldId="297"/>
            <ac:spMk id="2" creationId="{C8FD11D7-A55A-6D90-FED4-301E72FFD6D7}"/>
          </ac:spMkLst>
        </pc:spChg>
      </pc:sldChg>
      <pc:sldChg chg="modSp">
        <pc:chgData name="Elisa Piaia" userId="S::elisa.piaia@unipv.it::c9017f82-9032-41ea-a2c6-2af58f5320f2" providerId="AD" clId="Web-{6753E79F-C463-8AEF-4BF0-C271637A3B20}" dt="2024-04-21T21:10:42.668" v="44" actId="20577"/>
        <pc:sldMkLst>
          <pc:docMk/>
          <pc:sldMk cId="427497660" sldId="298"/>
        </pc:sldMkLst>
        <pc:spChg chg="mod">
          <ac:chgData name="Elisa Piaia" userId="S::elisa.piaia@unipv.it::c9017f82-9032-41ea-a2c6-2af58f5320f2" providerId="AD" clId="Web-{6753E79F-C463-8AEF-4BF0-C271637A3B20}" dt="2024-04-21T21:10:42.668" v="44" actId="20577"/>
          <ac:spMkLst>
            <pc:docMk/>
            <pc:sldMk cId="427497660" sldId="298"/>
            <ac:spMk id="3" creationId="{E3E5D5E3-7329-43DD-40E0-D4B62554F8FF}"/>
          </ac:spMkLst>
        </pc:spChg>
      </pc:sldChg>
      <pc:sldChg chg="modSp">
        <pc:chgData name="Elisa Piaia" userId="S::elisa.piaia@unipv.it::c9017f82-9032-41ea-a2c6-2af58f5320f2" providerId="AD" clId="Web-{6753E79F-C463-8AEF-4BF0-C271637A3B20}" dt="2024-04-21T21:20:07.121" v="74" actId="1076"/>
        <pc:sldMkLst>
          <pc:docMk/>
          <pc:sldMk cId="1262455090" sldId="299"/>
        </pc:sldMkLst>
        <pc:graphicFrameChg chg="mod modGraphic">
          <ac:chgData name="Elisa Piaia" userId="S::elisa.piaia@unipv.it::c9017f82-9032-41ea-a2c6-2af58f5320f2" providerId="AD" clId="Web-{6753E79F-C463-8AEF-4BF0-C271637A3B20}" dt="2024-04-21T21:20:07.121" v="74" actId="1076"/>
          <ac:graphicFrameMkLst>
            <pc:docMk/>
            <pc:sldMk cId="1262455090" sldId="299"/>
            <ac:graphicFrameMk id="12" creationId="{E772657E-1659-CFE2-6BB1-38F43F433009}"/>
          </ac:graphicFrameMkLst>
        </pc:graphicFrameChg>
      </pc:sldChg>
      <pc:sldChg chg="modSp">
        <pc:chgData name="Elisa Piaia" userId="S::elisa.piaia@unipv.it::c9017f82-9032-41ea-a2c6-2af58f5320f2" providerId="AD" clId="Web-{6753E79F-C463-8AEF-4BF0-C271637A3B20}" dt="2024-04-22T04:59:51.098" v="99" actId="20577"/>
        <pc:sldMkLst>
          <pc:docMk/>
          <pc:sldMk cId="3823887656" sldId="304"/>
        </pc:sldMkLst>
        <pc:spChg chg="mod">
          <ac:chgData name="Elisa Piaia" userId="S::elisa.piaia@unipv.it::c9017f82-9032-41ea-a2c6-2af58f5320f2" providerId="AD" clId="Web-{6753E79F-C463-8AEF-4BF0-C271637A3B20}" dt="2024-04-22T04:59:51.098" v="99" actId="20577"/>
          <ac:spMkLst>
            <pc:docMk/>
            <pc:sldMk cId="3823887656" sldId="304"/>
            <ac:spMk id="6" creationId="{0817619E-D190-7343-3E2B-BD58CE16D8FA}"/>
          </ac:spMkLst>
        </pc:spChg>
      </pc:sldChg>
      <pc:sldChg chg="modSp">
        <pc:chgData name="Elisa Piaia" userId="S::elisa.piaia@unipv.it::c9017f82-9032-41ea-a2c6-2af58f5320f2" providerId="AD" clId="Web-{6753E79F-C463-8AEF-4BF0-C271637A3B20}" dt="2024-04-21T21:23:34.824" v="79"/>
        <pc:sldMkLst>
          <pc:docMk/>
          <pc:sldMk cId="1192361406" sldId="316"/>
        </pc:sldMkLst>
        <pc:graphicFrameChg chg="mod modGraphic">
          <ac:chgData name="Elisa Piaia" userId="S::elisa.piaia@unipv.it::c9017f82-9032-41ea-a2c6-2af58f5320f2" providerId="AD" clId="Web-{6753E79F-C463-8AEF-4BF0-C271637A3B20}" dt="2024-04-21T21:23:34.824" v="79"/>
          <ac:graphicFrameMkLst>
            <pc:docMk/>
            <pc:sldMk cId="1192361406" sldId="316"/>
            <ac:graphicFrameMk id="5" creationId="{96B38AF8-A56A-7C46-7608-717312A44EA4}"/>
          </ac:graphicFrameMkLst>
        </pc:graphicFrameChg>
      </pc:sldChg>
      <pc:sldChg chg="modNotes">
        <pc:chgData name="Elisa Piaia" userId="S::elisa.piaia@unipv.it::c9017f82-9032-41ea-a2c6-2af58f5320f2" providerId="AD" clId="Web-{6753E79F-C463-8AEF-4BF0-C271637A3B20}" dt="2024-04-21T21:32:47.856" v="91"/>
        <pc:sldMkLst>
          <pc:docMk/>
          <pc:sldMk cId="2437938006" sldId="318"/>
        </pc:sldMkLst>
      </pc:sldChg>
    </pc:docChg>
  </pc:docChgLst>
  <pc:docChgLst>
    <pc:chgData name="Elisa Piaia" userId="S::elisa.piaia@unipv.it::c9017f82-9032-41ea-a2c6-2af58f5320f2" providerId="AD" clId="Web-{109E248F-CBAD-5578-5866-8440C3B22AE4}"/>
    <pc:docChg chg="addSld delSld modSld sldOrd">
      <pc:chgData name="Elisa Piaia" userId="S::elisa.piaia@unipv.it::c9017f82-9032-41ea-a2c6-2af58f5320f2" providerId="AD" clId="Web-{109E248F-CBAD-5578-5866-8440C3B22AE4}" dt="2024-04-21T07:34:28.436" v="239"/>
      <pc:docMkLst>
        <pc:docMk/>
      </pc:docMkLst>
      <pc:sldChg chg="ord">
        <pc:chgData name="Elisa Piaia" userId="S::elisa.piaia@unipv.it::c9017f82-9032-41ea-a2c6-2af58f5320f2" providerId="AD" clId="Web-{109E248F-CBAD-5578-5866-8440C3B22AE4}" dt="2024-04-21T07:34:28.436" v="239"/>
        <pc:sldMkLst>
          <pc:docMk/>
          <pc:sldMk cId="3959771578" sldId="293"/>
        </pc:sldMkLst>
      </pc:sldChg>
      <pc:sldChg chg="modSp">
        <pc:chgData name="Elisa Piaia" userId="S::elisa.piaia@unipv.it::c9017f82-9032-41ea-a2c6-2af58f5320f2" providerId="AD" clId="Web-{109E248F-CBAD-5578-5866-8440C3B22AE4}" dt="2024-04-21T06:51:18.878" v="3" actId="20577"/>
        <pc:sldMkLst>
          <pc:docMk/>
          <pc:sldMk cId="3837146641" sldId="307"/>
        </pc:sldMkLst>
        <pc:spChg chg="mod">
          <ac:chgData name="Elisa Piaia" userId="S::elisa.piaia@unipv.it::c9017f82-9032-41ea-a2c6-2af58f5320f2" providerId="AD" clId="Web-{109E248F-CBAD-5578-5866-8440C3B22AE4}" dt="2024-04-21T06:51:18.878" v="3" actId="20577"/>
          <ac:spMkLst>
            <pc:docMk/>
            <pc:sldMk cId="3837146641" sldId="307"/>
            <ac:spMk id="5" creationId="{B381CFBA-F264-0603-6C58-DEDE4F955E6D}"/>
          </ac:spMkLst>
        </pc:spChg>
      </pc:sldChg>
      <pc:sldChg chg="addSp delSp modSp">
        <pc:chgData name="Elisa Piaia" userId="S::elisa.piaia@unipv.it::c9017f82-9032-41ea-a2c6-2af58f5320f2" providerId="AD" clId="Web-{109E248F-CBAD-5578-5866-8440C3B22AE4}" dt="2024-04-21T07:33:25.137" v="238" actId="1076"/>
        <pc:sldMkLst>
          <pc:docMk/>
          <pc:sldMk cId="650122395" sldId="317"/>
        </pc:sldMkLst>
        <pc:spChg chg="del">
          <ac:chgData name="Elisa Piaia" userId="S::elisa.piaia@unipv.it::c9017f82-9032-41ea-a2c6-2af58f5320f2" providerId="AD" clId="Web-{109E248F-CBAD-5578-5866-8440C3B22AE4}" dt="2024-04-21T06:54:23.384" v="4"/>
          <ac:spMkLst>
            <pc:docMk/>
            <pc:sldMk cId="650122395" sldId="317"/>
            <ac:spMk id="4" creationId="{948C7BC4-D9A2-55BC-2356-3FEF3EA6F2FA}"/>
          </ac:spMkLst>
        </pc:spChg>
        <pc:spChg chg="add mod">
          <ac:chgData name="Elisa Piaia" userId="S::elisa.piaia@unipv.it::c9017f82-9032-41ea-a2c6-2af58f5320f2" providerId="AD" clId="Web-{109E248F-CBAD-5578-5866-8440C3B22AE4}" dt="2024-04-21T07:32:57.964" v="231" actId="14100"/>
          <ac:spMkLst>
            <pc:docMk/>
            <pc:sldMk cId="650122395" sldId="317"/>
            <ac:spMk id="5" creationId="{C40AEE84-A692-0067-94C5-234D7ED8942A}"/>
          </ac:spMkLst>
        </pc:spChg>
        <pc:spChg chg="add del mod">
          <ac:chgData name="Elisa Piaia" userId="S::elisa.piaia@unipv.it::c9017f82-9032-41ea-a2c6-2af58f5320f2" providerId="AD" clId="Web-{109E248F-CBAD-5578-5866-8440C3B22AE4}" dt="2024-04-21T07:28:00.094" v="205"/>
          <ac:spMkLst>
            <pc:docMk/>
            <pc:sldMk cId="650122395" sldId="317"/>
            <ac:spMk id="6" creationId="{1A615D32-E28D-5737-6B03-56CF0CC0C5DF}"/>
          </ac:spMkLst>
        </pc:spChg>
        <pc:spChg chg="mod">
          <ac:chgData name="Elisa Piaia" userId="S::elisa.piaia@unipv.it::c9017f82-9032-41ea-a2c6-2af58f5320f2" providerId="AD" clId="Web-{109E248F-CBAD-5578-5866-8440C3B22AE4}" dt="2024-04-21T07:03:11.021" v="17" actId="20577"/>
          <ac:spMkLst>
            <pc:docMk/>
            <pc:sldMk cId="650122395" sldId="317"/>
            <ac:spMk id="7" creationId="{260921F9-079D-E5ED-A7E8-FB5CE3034F83}"/>
          </ac:spMkLst>
        </pc:spChg>
        <pc:spChg chg="add del mod">
          <ac:chgData name="Elisa Piaia" userId="S::elisa.piaia@unipv.it::c9017f82-9032-41ea-a2c6-2af58f5320f2" providerId="AD" clId="Web-{109E248F-CBAD-5578-5866-8440C3B22AE4}" dt="2024-04-21T07:26:06.090" v="193"/>
          <ac:spMkLst>
            <pc:docMk/>
            <pc:sldMk cId="650122395" sldId="317"/>
            <ac:spMk id="9" creationId="{D2DDEB13-DA4D-79F6-B181-E8BBFCD23B07}"/>
          </ac:spMkLst>
        </pc:spChg>
        <pc:picChg chg="add del mod">
          <ac:chgData name="Elisa Piaia" userId="S::elisa.piaia@unipv.it::c9017f82-9032-41ea-a2c6-2af58f5320f2" providerId="AD" clId="Web-{109E248F-CBAD-5578-5866-8440C3B22AE4}" dt="2024-04-21T07:32:02.181" v="226"/>
          <ac:picMkLst>
            <pc:docMk/>
            <pc:sldMk cId="650122395" sldId="317"/>
            <ac:picMk id="2" creationId="{EC60473D-608B-1A8B-3659-95C81388E7CB}"/>
          </ac:picMkLst>
        </pc:picChg>
        <pc:picChg chg="add mod">
          <ac:chgData name="Elisa Piaia" userId="S::elisa.piaia@unipv.it::c9017f82-9032-41ea-a2c6-2af58f5320f2" providerId="AD" clId="Web-{109E248F-CBAD-5578-5866-8440C3B22AE4}" dt="2024-04-21T07:33:18.793" v="236" actId="1076"/>
          <ac:picMkLst>
            <pc:docMk/>
            <pc:sldMk cId="650122395" sldId="317"/>
            <ac:picMk id="8" creationId="{1C4875E7-5948-5FCB-005B-61F200C32055}"/>
          </ac:picMkLst>
        </pc:picChg>
        <pc:picChg chg="add mod">
          <ac:chgData name="Elisa Piaia" userId="S::elisa.piaia@unipv.it::c9017f82-9032-41ea-a2c6-2af58f5320f2" providerId="AD" clId="Web-{109E248F-CBAD-5578-5866-8440C3B22AE4}" dt="2024-04-21T07:33:15.528" v="235" actId="1076"/>
          <ac:picMkLst>
            <pc:docMk/>
            <pc:sldMk cId="650122395" sldId="317"/>
            <ac:picMk id="10" creationId="{81738871-AE80-A06B-322D-E16A27AA36C0}"/>
          </ac:picMkLst>
        </pc:picChg>
        <pc:picChg chg="add mod">
          <ac:chgData name="Elisa Piaia" userId="S::elisa.piaia@unipv.it::c9017f82-9032-41ea-a2c6-2af58f5320f2" providerId="AD" clId="Web-{109E248F-CBAD-5578-5866-8440C3B22AE4}" dt="2024-04-21T07:33:21.403" v="237" actId="1076"/>
          <ac:picMkLst>
            <pc:docMk/>
            <pc:sldMk cId="650122395" sldId="317"/>
            <ac:picMk id="11" creationId="{A2C00B75-6AD4-A367-CCED-667AB9F71C51}"/>
          </ac:picMkLst>
        </pc:picChg>
        <pc:picChg chg="add del mod">
          <ac:chgData name="Elisa Piaia" userId="S::elisa.piaia@unipv.it::c9017f82-9032-41ea-a2c6-2af58f5320f2" providerId="AD" clId="Web-{109E248F-CBAD-5578-5866-8440C3B22AE4}" dt="2024-04-21T07:31:53.212" v="223"/>
          <ac:picMkLst>
            <pc:docMk/>
            <pc:sldMk cId="650122395" sldId="317"/>
            <ac:picMk id="12" creationId="{D801E419-BAEB-B3AA-BAAB-4C7268E06007}"/>
          </ac:picMkLst>
        </pc:picChg>
        <pc:picChg chg="add mod">
          <ac:chgData name="Elisa Piaia" userId="S::elisa.piaia@unipv.it::c9017f82-9032-41ea-a2c6-2af58f5320f2" providerId="AD" clId="Web-{109E248F-CBAD-5578-5866-8440C3B22AE4}" dt="2024-04-21T07:33:25.137" v="238" actId="1076"/>
          <ac:picMkLst>
            <pc:docMk/>
            <pc:sldMk cId="650122395" sldId="317"/>
            <ac:picMk id="13" creationId="{7E2A3FA6-EE59-1A5B-988E-F19800AA53FD}"/>
          </ac:picMkLst>
        </pc:picChg>
      </pc:sldChg>
      <pc:sldChg chg="add del replId">
        <pc:chgData name="Elisa Piaia" userId="S::elisa.piaia@unipv.it::c9017f82-9032-41ea-a2c6-2af58f5320f2" providerId="AD" clId="Web-{109E248F-CBAD-5578-5866-8440C3B22AE4}" dt="2024-04-21T07:29:18.269" v="214"/>
        <pc:sldMkLst>
          <pc:docMk/>
          <pc:sldMk cId="3294663081" sldId="319"/>
        </pc:sldMkLst>
      </pc:sldChg>
    </pc:docChg>
  </pc:docChgLst>
  <pc:docChgLst>
    <pc:chgData name="Elisa Piaia" userId="S::elisa.piaia@unipv.it::c9017f82-9032-41ea-a2c6-2af58f5320f2" providerId="AD" clId="Web-{11BDC78B-F0E5-0552-5C55-6DAE5D827FC0}"/>
    <pc:docChg chg="modSld">
      <pc:chgData name="Elisa Piaia" userId="S::elisa.piaia@unipv.it::c9017f82-9032-41ea-a2c6-2af58f5320f2" providerId="AD" clId="Web-{11BDC78B-F0E5-0552-5C55-6DAE5D827FC0}" dt="2024-04-22T07:07:04.692" v="71" actId="20577"/>
      <pc:docMkLst>
        <pc:docMk/>
      </pc:docMkLst>
      <pc:sldChg chg="delSp modSp modCm">
        <pc:chgData name="Elisa Piaia" userId="S::elisa.piaia@unipv.it::c9017f82-9032-41ea-a2c6-2af58f5320f2" providerId="AD" clId="Web-{11BDC78B-F0E5-0552-5C55-6DAE5D827FC0}" dt="2024-04-22T07:07:04.692" v="71" actId="20577"/>
        <pc:sldMkLst>
          <pc:docMk/>
          <pc:sldMk cId="4237145045" sldId="296"/>
        </pc:sldMkLst>
        <pc:spChg chg="mod">
          <ac:chgData name="Elisa Piaia" userId="S::elisa.piaia@unipv.it::c9017f82-9032-41ea-a2c6-2af58f5320f2" providerId="AD" clId="Web-{11BDC78B-F0E5-0552-5C55-6DAE5D827FC0}" dt="2024-04-22T07:07:04.692" v="71" actId="20577"/>
          <ac:spMkLst>
            <pc:docMk/>
            <pc:sldMk cId="4237145045" sldId="296"/>
            <ac:spMk id="8" creationId="{63BDA7DC-45F0-337E-8F0B-3F385FCA7010}"/>
          </ac:spMkLst>
        </pc:spChg>
        <pc:spChg chg="mod">
          <ac:chgData name="Elisa Piaia" userId="S::elisa.piaia@unipv.it::c9017f82-9032-41ea-a2c6-2af58f5320f2" providerId="AD" clId="Web-{11BDC78B-F0E5-0552-5C55-6DAE5D827FC0}" dt="2024-04-22T07:05:17.966" v="57" actId="1076"/>
          <ac:spMkLst>
            <pc:docMk/>
            <pc:sldMk cId="4237145045" sldId="296"/>
            <ac:spMk id="12" creationId="{8FE5E7AE-D06F-33B0-222C-71951614EE97}"/>
          </ac:spMkLst>
        </pc:spChg>
        <pc:spChg chg="del mod">
          <ac:chgData name="Elisa Piaia" userId="S::elisa.piaia@unipv.it::c9017f82-9032-41ea-a2c6-2af58f5320f2" providerId="AD" clId="Web-{11BDC78B-F0E5-0552-5C55-6DAE5D827FC0}" dt="2024-04-22T06:59:24.053" v="6"/>
          <ac:spMkLst>
            <pc:docMk/>
            <pc:sldMk cId="4237145045" sldId="296"/>
            <ac:spMk id="13" creationId="{AF674ED8-0869-6B9B-9CD9-6B696E3E0D9B}"/>
          </ac:spMkLst>
        </pc:spChg>
        <pc:spChg chg="del mod">
          <ac:chgData name="Elisa Piaia" userId="S::elisa.piaia@unipv.it::c9017f82-9032-41ea-a2c6-2af58f5320f2" providerId="AD" clId="Web-{11BDC78B-F0E5-0552-5C55-6DAE5D827FC0}" dt="2024-04-22T07:02:54.941" v="41"/>
          <ac:spMkLst>
            <pc:docMk/>
            <pc:sldMk cId="4237145045" sldId="296"/>
            <ac:spMk id="14" creationId="{CEB48635-7C2D-A66F-3809-42576FB8383C}"/>
          </ac:spMkLst>
        </pc:spChg>
        <pc:picChg chg="mod">
          <ac:chgData name="Elisa Piaia" userId="S::elisa.piaia@unipv.it::c9017f82-9032-41ea-a2c6-2af58f5320f2" providerId="AD" clId="Web-{11BDC78B-F0E5-0552-5C55-6DAE5D827FC0}" dt="2024-04-22T07:05:45.702" v="59" actId="1076"/>
          <ac:picMkLst>
            <pc:docMk/>
            <pc:sldMk cId="4237145045" sldId="296"/>
            <ac:picMk id="7" creationId="{5B99A612-C63A-5F62-9F5A-7264A8CD82C7}"/>
          </ac:picMkLst>
        </pc:picChg>
        <pc:picChg chg="mod">
          <ac:chgData name="Elisa Piaia" userId="S::elisa.piaia@unipv.it::c9017f82-9032-41ea-a2c6-2af58f5320f2" providerId="AD" clId="Web-{11BDC78B-F0E5-0552-5C55-6DAE5D827FC0}" dt="2024-04-22T07:05:59.813" v="62" actId="1076"/>
          <ac:picMkLst>
            <pc:docMk/>
            <pc:sldMk cId="4237145045" sldId="296"/>
            <ac:picMk id="9" creationId="{E00789F9-62FF-5447-06BD-327135D598E5}"/>
          </ac:picMkLst>
        </pc:picChg>
        <pc:extLst>
          <p:ext xmlns:p="http://schemas.openxmlformats.org/presentationml/2006/main" uri="{D6D511B9-2390-475A-947B-AFAB55BFBCF1}">
            <pc226:cmChg xmlns:pc226="http://schemas.microsoft.com/office/powerpoint/2022/06/main/command" chg="mod">
              <pc226:chgData name="Elisa Piaia" userId="S::elisa.piaia@unipv.it::c9017f82-9032-41ea-a2c6-2af58f5320f2" providerId="AD" clId="Web-{11BDC78B-F0E5-0552-5C55-6DAE5D827FC0}" dt="2024-04-22T07:06:43.769" v="70" actId="20577"/>
              <pc2:cmMkLst xmlns:pc2="http://schemas.microsoft.com/office/powerpoint/2019/9/main/command">
                <pc:docMk/>
                <pc:sldMk cId="4237145045" sldId="296"/>
                <pc2:cmMk id="{9C685EAC-01B2-4E9D-8ABE-B71684D1FFAD}"/>
              </pc2:cmMkLst>
            </pc226:cmChg>
          </p:ext>
        </pc:extLst>
      </pc:sldChg>
    </pc:docChg>
  </pc:docChgLst>
  <pc:docChgLst>
    <pc:chgData name="Elisa Piaia" userId="S::elisa.piaia@unipv.it::c9017f82-9032-41ea-a2c6-2af58f5320f2" providerId="AD" clId="Web-{D2AB260F-1C84-E66D-8156-DCB8EAFB39C3}"/>
    <pc:docChg chg="modSld">
      <pc:chgData name="Elisa Piaia" userId="S::elisa.piaia@unipv.it::c9017f82-9032-41ea-a2c6-2af58f5320f2" providerId="AD" clId="Web-{D2AB260F-1C84-E66D-8156-DCB8EAFB39C3}" dt="2024-04-21T13:25:37.052" v="147" actId="20577"/>
      <pc:docMkLst>
        <pc:docMk/>
      </pc:docMkLst>
      <pc:sldChg chg="modSp">
        <pc:chgData name="Elisa Piaia" userId="S::elisa.piaia@unipv.it::c9017f82-9032-41ea-a2c6-2af58f5320f2" providerId="AD" clId="Web-{D2AB260F-1C84-E66D-8156-DCB8EAFB39C3}" dt="2024-04-21T13:24:23.466" v="140" actId="20577"/>
        <pc:sldMkLst>
          <pc:docMk/>
          <pc:sldMk cId="2463050356" sldId="291"/>
        </pc:sldMkLst>
        <pc:spChg chg="mod">
          <ac:chgData name="Elisa Piaia" userId="S::elisa.piaia@unipv.it::c9017f82-9032-41ea-a2c6-2af58f5320f2" providerId="AD" clId="Web-{D2AB260F-1C84-E66D-8156-DCB8EAFB39C3}" dt="2024-04-21T13:13:10.416" v="11"/>
          <ac:spMkLst>
            <pc:docMk/>
            <pc:sldMk cId="2463050356" sldId="291"/>
            <ac:spMk id="2" creationId="{9EC82D34-BC02-0F3D-69FD-5F650D19CA55}"/>
          </ac:spMkLst>
        </pc:spChg>
        <pc:spChg chg="mod">
          <ac:chgData name="Elisa Piaia" userId="S::elisa.piaia@unipv.it::c9017f82-9032-41ea-a2c6-2af58f5320f2" providerId="AD" clId="Web-{D2AB260F-1C84-E66D-8156-DCB8EAFB39C3}" dt="2024-04-21T13:24:23.466" v="140" actId="20577"/>
          <ac:spMkLst>
            <pc:docMk/>
            <pc:sldMk cId="2463050356" sldId="291"/>
            <ac:spMk id="3" creationId="{C84103B8-1463-AA8F-909C-80180A8F9807}"/>
          </ac:spMkLst>
        </pc:spChg>
        <pc:picChg chg="mod">
          <ac:chgData name="Elisa Piaia" userId="S::elisa.piaia@unipv.it::c9017f82-9032-41ea-a2c6-2af58f5320f2" providerId="AD" clId="Web-{D2AB260F-1C84-E66D-8156-DCB8EAFB39C3}" dt="2024-04-21T13:18:01.424" v="57" actId="1076"/>
          <ac:picMkLst>
            <pc:docMk/>
            <pc:sldMk cId="2463050356" sldId="291"/>
            <ac:picMk id="6" creationId="{52292FE9-EF96-A705-0D99-063A1A61E3B4}"/>
          </ac:picMkLst>
        </pc:picChg>
      </pc:sldChg>
      <pc:sldChg chg="modSp">
        <pc:chgData name="Elisa Piaia" userId="S::elisa.piaia@unipv.it::c9017f82-9032-41ea-a2c6-2af58f5320f2" providerId="AD" clId="Web-{D2AB260F-1C84-E66D-8156-DCB8EAFB39C3}" dt="2024-04-21T13:25:37.052" v="147" actId="20577"/>
        <pc:sldMkLst>
          <pc:docMk/>
          <pc:sldMk cId="1168292571" sldId="301"/>
        </pc:sldMkLst>
        <pc:spChg chg="mod">
          <ac:chgData name="Elisa Piaia" userId="S::elisa.piaia@unipv.it::c9017f82-9032-41ea-a2c6-2af58f5320f2" providerId="AD" clId="Web-{D2AB260F-1C84-E66D-8156-DCB8EAFB39C3}" dt="2024-04-21T13:24:31.529" v="141"/>
          <ac:spMkLst>
            <pc:docMk/>
            <pc:sldMk cId="1168292571" sldId="301"/>
            <ac:spMk id="2" creationId="{9EC82D34-BC02-0F3D-69FD-5F650D19CA55}"/>
          </ac:spMkLst>
        </pc:spChg>
        <pc:spChg chg="mod">
          <ac:chgData name="Elisa Piaia" userId="S::elisa.piaia@unipv.it::c9017f82-9032-41ea-a2c6-2af58f5320f2" providerId="AD" clId="Web-{D2AB260F-1C84-E66D-8156-DCB8EAFB39C3}" dt="2024-04-21T13:25:37.052" v="147" actId="20577"/>
          <ac:spMkLst>
            <pc:docMk/>
            <pc:sldMk cId="1168292571" sldId="301"/>
            <ac:spMk id="3" creationId="{C84103B8-1463-AA8F-909C-80180A8F9807}"/>
          </ac:spMkLst>
        </pc:spChg>
      </pc:sldChg>
      <pc:sldChg chg="modSp">
        <pc:chgData name="Elisa Piaia" userId="S::elisa.piaia@unipv.it::c9017f82-9032-41ea-a2c6-2af58f5320f2" providerId="AD" clId="Web-{D2AB260F-1C84-E66D-8156-DCB8EAFB39C3}" dt="2024-04-21T13:14:02.089" v="18" actId="1076"/>
        <pc:sldMkLst>
          <pc:docMk/>
          <pc:sldMk cId="3837146641" sldId="307"/>
        </pc:sldMkLst>
        <pc:spChg chg="mod">
          <ac:chgData name="Elisa Piaia" userId="S::elisa.piaia@unipv.it::c9017f82-9032-41ea-a2c6-2af58f5320f2" providerId="AD" clId="Web-{D2AB260F-1C84-E66D-8156-DCB8EAFB39C3}" dt="2024-04-21T13:13:56.183" v="16" actId="1076"/>
          <ac:spMkLst>
            <pc:docMk/>
            <pc:sldMk cId="3837146641" sldId="307"/>
            <ac:spMk id="3" creationId="{8C1686C0-1F7E-A23F-9642-9B4BDA395F2D}"/>
          </ac:spMkLst>
        </pc:spChg>
        <pc:spChg chg="mod">
          <ac:chgData name="Elisa Piaia" userId="S::elisa.piaia@unipv.it::c9017f82-9032-41ea-a2c6-2af58f5320f2" providerId="AD" clId="Web-{D2AB260F-1C84-E66D-8156-DCB8EAFB39C3}" dt="2024-04-21T13:14:02.089" v="18" actId="1076"/>
          <ac:spMkLst>
            <pc:docMk/>
            <pc:sldMk cId="3837146641" sldId="307"/>
            <ac:spMk id="5" creationId="{B381CFBA-F264-0603-6C58-DEDE4F955E6D}"/>
          </ac:spMkLst>
        </pc:spChg>
      </pc:sldChg>
    </pc:docChg>
  </pc:docChgLst>
  <pc:docChgLst>
    <pc:chgData name="Elisa Piaia" userId="S::elisa.piaia@unipv.it::c9017f82-9032-41ea-a2c6-2af58f5320f2" providerId="AD" clId="Web-{7779B6DE-55BC-040C-F895-B748D942C21C}"/>
    <pc:docChg chg="addSld delSld modSld sldOrd">
      <pc:chgData name="Elisa Piaia" userId="S::elisa.piaia@unipv.it::c9017f82-9032-41ea-a2c6-2af58f5320f2" providerId="AD" clId="Web-{7779B6DE-55BC-040C-F895-B748D942C21C}" dt="2024-04-20T20:59:53.747" v="1811" actId="20577"/>
      <pc:docMkLst>
        <pc:docMk/>
      </pc:docMkLst>
      <pc:sldChg chg="modSp">
        <pc:chgData name="Elisa Piaia" userId="S::elisa.piaia@unipv.it::c9017f82-9032-41ea-a2c6-2af58f5320f2" providerId="AD" clId="Web-{7779B6DE-55BC-040C-F895-B748D942C21C}" dt="2024-04-20T19:08:46.562" v="949" actId="14100"/>
        <pc:sldMkLst>
          <pc:docMk/>
          <pc:sldMk cId="3396918943" sldId="290"/>
        </pc:sldMkLst>
        <pc:spChg chg="mod">
          <ac:chgData name="Elisa Piaia" userId="S::elisa.piaia@unipv.it::c9017f82-9032-41ea-a2c6-2af58f5320f2" providerId="AD" clId="Web-{7779B6DE-55BC-040C-F895-B748D942C21C}" dt="2024-04-20T19:08:46.562" v="949" actId="14100"/>
          <ac:spMkLst>
            <pc:docMk/>
            <pc:sldMk cId="3396918943" sldId="290"/>
            <ac:spMk id="6" creationId="{809C3CCE-F540-33BB-4EAC-C2073A1786FD}"/>
          </ac:spMkLst>
        </pc:spChg>
      </pc:sldChg>
      <pc:sldChg chg="modSp ord">
        <pc:chgData name="Elisa Piaia" userId="S::elisa.piaia@unipv.it::c9017f82-9032-41ea-a2c6-2af58f5320f2" providerId="AD" clId="Web-{7779B6DE-55BC-040C-F895-B748D942C21C}" dt="2024-04-20T20:58:18.197" v="1797"/>
        <pc:sldMkLst>
          <pc:docMk/>
          <pc:sldMk cId="3959771578" sldId="293"/>
        </pc:sldMkLst>
        <pc:spChg chg="mod">
          <ac:chgData name="Elisa Piaia" userId="S::elisa.piaia@unipv.it::c9017f82-9032-41ea-a2c6-2af58f5320f2" providerId="AD" clId="Web-{7779B6DE-55BC-040C-F895-B748D942C21C}" dt="2024-04-20T20:36:45.761" v="1630"/>
          <ac:spMkLst>
            <pc:docMk/>
            <pc:sldMk cId="3959771578" sldId="293"/>
            <ac:spMk id="2" creationId="{9CA16E17-15FE-457E-B055-B230E0AAC80C}"/>
          </ac:spMkLst>
        </pc:spChg>
        <pc:spChg chg="mod">
          <ac:chgData name="Elisa Piaia" userId="S::elisa.piaia@unipv.it::c9017f82-9032-41ea-a2c6-2af58f5320f2" providerId="AD" clId="Web-{7779B6DE-55BC-040C-F895-B748D942C21C}" dt="2024-04-20T20:49:55.752" v="1702" actId="1076"/>
          <ac:spMkLst>
            <pc:docMk/>
            <pc:sldMk cId="3959771578" sldId="293"/>
            <ac:spMk id="3" creationId="{40DD5468-9585-FA50-3769-C0BF6B012952}"/>
          </ac:spMkLst>
        </pc:spChg>
        <pc:spChg chg="mod">
          <ac:chgData name="Elisa Piaia" userId="S::elisa.piaia@unipv.it::c9017f82-9032-41ea-a2c6-2af58f5320f2" providerId="AD" clId="Web-{7779B6DE-55BC-040C-F895-B748D942C21C}" dt="2024-04-20T20:49:45.174" v="1701" actId="1076"/>
          <ac:spMkLst>
            <pc:docMk/>
            <pc:sldMk cId="3959771578" sldId="293"/>
            <ac:spMk id="4" creationId="{39213FD0-A1B6-3F2C-1204-F72223A2DBDC}"/>
          </ac:spMkLst>
        </pc:spChg>
        <pc:spChg chg="mod">
          <ac:chgData name="Elisa Piaia" userId="S::elisa.piaia@unipv.it::c9017f82-9032-41ea-a2c6-2af58f5320f2" providerId="AD" clId="Web-{7779B6DE-55BC-040C-F895-B748D942C21C}" dt="2024-04-20T20:37:50.154" v="1632" actId="20577"/>
          <ac:spMkLst>
            <pc:docMk/>
            <pc:sldMk cId="3959771578" sldId="293"/>
            <ac:spMk id="5" creationId="{7978853D-AE93-975C-60C2-8A606615897E}"/>
          </ac:spMkLst>
        </pc:spChg>
        <pc:spChg chg="mod">
          <ac:chgData name="Elisa Piaia" userId="S::elisa.piaia@unipv.it::c9017f82-9032-41ea-a2c6-2af58f5320f2" providerId="AD" clId="Web-{7779B6DE-55BC-040C-F895-B748D942C21C}" dt="2024-04-20T20:49:37.455" v="1700" actId="1076"/>
          <ac:spMkLst>
            <pc:docMk/>
            <pc:sldMk cId="3959771578" sldId="293"/>
            <ac:spMk id="7" creationId="{6A5C9379-EDDB-FECA-4509-4D0F61FD2630}"/>
          </ac:spMkLst>
        </pc:spChg>
      </pc:sldChg>
      <pc:sldChg chg="addSp delSp modSp">
        <pc:chgData name="Elisa Piaia" userId="S::elisa.piaia@unipv.it::c9017f82-9032-41ea-a2c6-2af58f5320f2" providerId="AD" clId="Web-{7779B6DE-55BC-040C-F895-B748D942C21C}" dt="2024-04-20T20:35:30.774" v="1623"/>
        <pc:sldMkLst>
          <pc:docMk/>
          <pc:sldMk cId="2851491349" sldId="297"/>
        </pc:sldMkLst>
        <pc:spChg chg="add mod">
          <ac:chgData name="Elisa Piaia" userId="S::elisa.piaia@unipv.it::c9017f82-9032-41ea-a2c6-2af58f5320f2" providerId="AD" clId="Web-{7779B6DE-55BC-040C-F895-B748D942C21C}" dt="2024-04-20T20:35:10.356" v="1620" actId="1076"/>
          <ac:spMkLst>
            <pc:docMk/>
            <pc:sldMk cId="2851491349" sldId="297"/>
            <ac:spMk id="2" creationId="{C8FD11D7-A55A-6D90-FED4-301E72FFD6D7}"/>
          </ac:spMkLst>
        </pc:spChg>
        <pc:spChg chg="del mod">
          <ac:chgData name="Elisa Piaia" userId="S::elisa.piaia@unipv.it::c9017f82-9032-41ea-a2c6-2af58f5320f2" providerId="AD" clId="Web-{7779B6DE-55BC-040C-F895-B748D942C21C}" dt="2024-04-20T20:02:54.020" v="1577"/>
          <ac:spMkLst>
            <pc:docMk/>
            <pc:sldMk cId="2851491349" sldId="297"/>
            <ac:spMk id="3" creationId="{B89F61C7-4752-D178-EA51-8AEB43E85921}"/>
          </ac:spMkLst>
        </pc:spChg>
        <pc:spChg chg="mod">
          <ac:chgData name="Elisa Piaia" userId="S::elisa.piaia@unipv.it::c9017f82-9032-41ea-a2c6-2af58f5320f2" providerId="AD" clId="Web-{7779B6DE-55BC-040C-F895-B748D942C21C}" dt="2024-04-20T20:04:17.913" v="1594" actId="1076"/>
          <ac:spMkLst>
            <pc:docMk/>
            <pc:sldMk cId="2851491349" sldId="297"/>
            <ac:spMk id="10" creationId="{47F230F4-3728-1203-6D3D-25CCEFE91490}"/>
          </ac:spMkLst>
        </pc:spChg>
        <pc:spChg chg="mod">
          <ac:chgData name="Elisa Piaia" userId="S::elisa.piaia@unipv.it::c9017f82-9032-41ea-a2c6-2af58f5320f2" providerId="AD" clId="Web-{7779B6DE-55BC-040C-F895-B748D942C21C}" dt="2024-04-20T20:04:17.944" v="1595" actId="1076"/>
          <ac:spMkLst>
            <pc:docMk/>
            <pc:sldMk cId="2851491349" sldId="297"/>
            <ac:spMk id="12" creationId="{623E80BC-35F0-E5D4-EA5C-DEC311C935E3}"/>
          </ac:spMkLst>
        </pc:spChg>
        <pc:spChg chg="mod">
          <ac:chgData name="Elisa Piaia" userId="S::elisa.piaia@unipv.it::c9017f82-9032-41ea-a2c6-2af58f5320f2" providerId="AD" clId="Web-{7779B6DE-55BC-040C-F895-B748D942C21C}" dt="2024-04-20T19:36:18.817" v="1343" actId="20577"/>
          <ac:spMkLst>
            <pc:docMk/>
            <pc:sldMk cId="2851491349" sldId="297"/>
            <ac:spMk id="14" creationId="{37081E8E-C2FD-A215-0F7A-945CEB2F37E2}"/>
          </ac:spMkLst>
        </pc:spChg>
        <pc:graphicFrameChg chg="add mod modGraphic">
          <ac:chgData name="Elisa Piaia" userId="S::elisa.piaia@unipv.it::c9017f82-9032-41ea-a2c6-2af58f5320f2" providerId="AD" clId="Web-{7779B6DE-55BC-040C-F895-B748D942C21C}" dt="2024-04-20T20:34:48.569" v="1619"/>
          <ac:graphicFrameMkLst>
            <pc:docMk/>
            <pc:sldMk cId="2851491349" sldId="297"/>
            <ac:graphicFrameMk id="4" creationId="{8B1A4CA5-56A9-8572-D257-6603E4375F07}"/>
          </ac:graphicFrameMkLst>
        </pc:graphicFrameChg>
        <pc:graphicFrameChg chg="add del mod modGraphic">
          <ac:chgData name="Elisa Piaia" userId="S::elisa.piaia@unipv.it::c9017f82-9032-41ea-a2c6-2af58f5320f2" providerId="AD" clId="Web-{7779B6DE-55BC-040C-F895-B748D942C21C}" dt="2024-04-20T15:12:22.975" v="23"/>
          <ac:graphicFrameMkLst>
            <pc:docMk/>
            <pc:sldMk cId="2851491349" sldId="297"/>
            <ac:graphicFrameMk id="4" creationId="{CB59175C-E95A-536D-7D22-190C0B7A4819}"/>
          </ac:graphicFrameMkLst>
        </pc:graphicFrameChg>
        <pc:graphicFrameChg chg="add mod modGraphic">
          <ac:chgData name="Elisa Piaia" userId="S::elisa.piaia@unipv.it::c9017f82-9032-41ea-a2c6-2af58f5320f2" providerId="AD" clId="Web-{7779B6DE-55BC-040C-F895-B748D942C21C}" dt="2024-04-20T20:35:21.649" v="1622"/>
          <ac:graphicFrameMkLst>
            <pc:docMk/>
            <pc:sldMk cId="2851491349" sldId="297"/>
            <ac:graphicFrameMk id="6" creationId="{22911FEC-9D65-2D81-1ABB-35ED22C12CFB}"/>
          </ac:graphicFrameMkLst>
        </pc:graphicFrameChg>
        <pc:graphicFrameChg chg="add del mod">
          <ac:chgData name="Elisa Piaia" userId="S::elisa.piaia@unipv.it::c9017f82-9032-41ea-a2c6-2af58f5320f2" providerId="AD" clId="Web-{7779B6DE-55BC-040C-F895-B748D942C21C}" dt="2024-04-20T17:08:00.724" v="699"/>
          <ac:graphicFrameMkLst>
            <pc:docMk/>
            <pc:sldMk cId="2851491349" sldId="297"/>
            <ac:graphicFrameMk id="8" creationId="{0B4A5E87-61AC-8B1F-4299-AFE9CA7C00CB}"/>
          </ac:graphicFrameMkLst>
        </pc:graphicFrameChg>
        <pc:graphicFrameChg chg="add del mod">
          <ac:chgData name="Elisa Piaia" userId="S::elisa.piaia@unipv.it::c9017f82-9032-41ea-a2c6-2af58f5320f2" providerId="AD" clId="Web-{7779B6DE-55BC-040C-F895-B748D942C21C}" dt="2024-04-20T15:12:04.130" v="14"/>
          <ac:graphicFrameMkLst>
            <pc:docMk/>
            <pc:sldMk cId="2851491349" sldId="297"/>
            <ac:graphicFrameMk id="8" creationId="{53200696-9358-A830-E613-DB65F6E6F0C8}"/>
          </ac:graphicFrameMkLst>
        </pc:graphicFrameChg>
        <pc:graphicFrameChg chg="add mod modGraphic">
          <ac:chgData name="Elisa Piaia" userId="S::elisa.piaia@unipv.it::c9017f82-9032-41ea-a2c6-2af58f5320f2" providerId="AD" clId="Web-{7779B6DE-55BC-040C-F895-B748D942C21C}" dt="2024-04-20T20:34:39.163" v="1618"/>
          <ac:graphicFrameMkLst>
            <pc:docMk/>
            <pc:sldMk cId="2851491349" sldId="297"/>
            <ac:graphicFrameMk id="11" creationId="{F5956624-D0FE-63C5-55B5-725AA9F55DE0}"/>
          </ac:graphicFrameMkLst>
        </pc:graphicFrameChg>
        <pc:graphicFrameChg chg="add mod modGraphic">
          <ac:chgData name="Elisa Piaia" userId="S::elisa.piaia@unipv.it::c9017f82-9032-41ea-a2c6-2af58f5320f2" providerId="AD" clId="Web-{7779B6DE-55BC-040C-F895-B748D942C21C}" dt="2024-04-20T20:35:30.774" v="1623"/>
          <ac:graphicFrameMkLst>
            <pc:docMk/>
            <pc:sldMk cId="2851491349" sldId="297"/>
            <ac:graphicFrameMk id="13" creationId="{B4E30E96-DC40-4859-8B83-43EBC3865E9F}"/>
          </ac:graphicFrameMkLst>
        </pc:graphicFrameChg>
        <pc:picChg chg="del mod">
          <ac:chgData name="Elisa Piaia" userId="S::elisa.piaia@unipv.it::c9017f82-9032-41ea-a2c6-2af58f5320f2" providerId="AD" clId="Web-{7779B6DE-55BC-040C-F895-B748D942C21C}" dt="2024-04-20T16:57:05.915" v="525"/>
          <ac:picMkLst>
            <pc:docMk/>
            <pc:sldMk cId="2851491349" sldId="297"/>
            <ac:picMk id="5" creationId="{00D731E5-B270-C65C-9C6A-E848D085489B}"/>
          </ac:picMkLst>
        </pc:picChg>
        <pc:picChg chg="del mod">
          <ac:chgData name="Elisa Piaia" userId="S::elisa.piaia@unipv.it::c9017f82-9032-41ea-a2c6-2af58f5320f2" providerId="AD" clId="Web-{7779B6DE-55BC-040C-F895-B748D942C21C}" dt="2024-04-20T16:57:07.931" v="526"/>
          <ac:picMkLst>
            <pc:docMk/>
            <pc:sldMk cId="2851491349" sldId="297"/>
            <ac:picMk id="7" creationId="{24E497CF-6C80-7D15-9C81-143F5DCB428B}"/>
          </ac:picMkLst>
        </pc:picChg>
        <pc:picChg chg="del mod">
          <ac:chgData name="Elisa Piaia" userId="S::elisa.piaia@unipv.it::c9017f82-9032-41ea-a2c6-2af58f5320f2" providerId="AD" clId="Web-{7779B6DE-55BC-040C-F895-B748D942C21C}" dt="2024-04-20T17:12:16.407" v="900"/>
          <ac:picMkLst>
            <pc:docMk/>
            <pc:sldMk cId="2851491349" sldId="297"/>
            <ac:picMk id="9" creationId="{EBDC5DDB-2517-DC9B-3B7E-81A6D5329808}"/>
          </ac:picMkLst>
        </pc:picChg>
      </pc:sldChg>
      <pc:sldChg chg="addSp delSp modSp">
        <pc:chgData name="Elisa Piaia" userId="S::elisa.piaia@unipv.it::c9017f82-9032-41ea-a2c6-2af58f5320f2" providerId="AD" clId="Web-{7779B6DE-55BC-040C-F895-B748D942C21C}" dt="2024-04-20T20:35:55.134" v="1626" actId="1076"/>
        <pc:sldMkLst>
          <pc:docMk/>
          <pc:sldMk cId="1262455090" sldId="299"/>
        </pc:sldMkLst>
        <pc:spChg chg="del">
          <ac:chgData name="Elisa Piaia" userId="S::elisa.piaia@unipv.it::c9017f82-9032-41ea-a2c6-2af58f5320f2" providerId="AD" clId="Web-{7779B6DE-55BC-040C-F895-B748D942C21C}" dt="2024-04-20T19:09:04.375" v="952"/>
          <ac:spMkLst>
            <pc:docMk/>
            <pc:sldMk cId="1262455090" sldId="299"/>
            <ac:spMk id="3" creationId="{B89F61C7-4752-D178-EA51-8AEB43E85921}"/>
          </ac:spMkLst>
        </pc:spChg>
        <pc:spChg chg="add del mod">
          <ac:chgData name="Elisa Piaia" userId="S::elisa.piaia@unipv.it::c9017f82-9032-41ea-a2c6-2af58f5320f2" providerId="AD" clId="Web-{7779B6DE-55BC-040C-F895-B748D942C21C}" dt="2024-04-20T19:09:11.829" v="953"/>
          <ac:spMkLst>
            <pc:docMk/>
            <pc:sldMk cId="1262455090" sldId="299"/>
            <ac:spMk id="4" creationId="{F5D58FC6-9125-8CF2-572A-8FF15156FCEE}"/>
          </ac:spMkLst>
        </pc:spChg>
        <pc:spChg chg="add del mod">
          <ac:chgData name="Elisa Piaia" userId="S::elisa.piaia@unipv.it::c9017f82-9032-41ea-a2c6-2af58f5320f2" providerId="AD" clId="Web-{7779B6DE-55BC-040C-F895-B748D942C21C}" dt="2024-04-20T19:09:53.642" v="956"/>
          <ac:spMkLst>
            <pc:docMk/>
            <pc:sldMk cId="1262455090" sldId="299"/>
            <ac:spMk id="5" creationId="{B5A1FEA6-662C-6DFF-ECB9-E32130633AED}"/>
          </ac:spMkLst>
        </pc:spChg>
        <pc:spChg chg="add mod">
          <ac:chgData name="Elisa Piaia" userId="S::elisa.piaia@unipv.it::c9017f82-9032-41ea-a2c6-2af58f5320f2" providerId="AD" clId="Web-{7779B6DE-55BC-040C-F895-B748D942C21C}" dt="2024-04-20T19:30:03.947" v="1284" actId="1076"/>
          <ac:spMkLst>
            <pc:docMk/>
            <pc:sldMk cId="1262455090" sldId="299"/>
            <ac:spMk id="14" creationId="{4470B4FB-B36B-4C24-E590-2D28BF603E14}"/>
          </ac:spMkLst>
        </pc:spChg>
        <pc:spChg chg="add mod">
          <ac:chgData name="Elisa Piaia" userId="S::elisa.piaia@unipv.it::c9017f82-9032-41ea-a2c6-2af58f5320f2" providerId="AD" clId="Web-{7779B6DE-55BC-040C-F895-B748D942C21C}" dt="2024-04-20T20:35:55.134" v="1626" actId="1076"/>
          <ac:spMkLst>
            <pc:docMk/>
            <pc:sldMk cId="1262455090" sldId="299"/>
            <ac:spMk id="15" creationId="{1FE297F7-BD1F-DB94-D3BA-5E890CBE9D7B}"/>
          </ac:spMkLst>
        </pc:spChg>
        <pc:graphicFrameChg chg="add del mod modGraphic">
          <ac:chgData name="Elisa Piaia" userId="S::elisa.piaia@unipv.it::c9017f82-9032-41ea-a2c6-2af58f5320f2" providerId="AD" clId="Web-{7779B6DE-55BC-040C-F895-B748D942C21C}" dt="2024-04-20T19:10:48.097" v="982"/>
          <ac:graphicFrameMkLst>
            <pc:docMk/>
            <pc:sldMk cId="1262455090" sldId="299"/>
            <ac:graphicFrameMk id="9" creationId="{417EB43B-AD92-3CAD-B154-93691DFE4214}"/>
          </ac:graphicFrameMkLst>
        </pc:graphicFrameChg>
        <pc:graphicFrameChg chg="add del mod modGraphic">
          <ac:chgData name="Elisa Piaia" userId="S::elisa.piaia@unipv.it::c9017f82-9032-41ea-a2c6-2af58f5320f2" providerId="AD" clId="Web-{7779B6DE-55BC-040C-F895-B748D942C21C}" dt="2024-04-20T19:10:47.441" v="981"/>
          <ac:graphicFrameMkLst>
            <pc:docMk/>
            <pc:sldMk cId="1262455090" sldId="299"/>
            <ac:graphicFrameMk id="11" creationId="{2FBE88A5-88BC-BBB9-3C49-EC752257D423}"/>
          </ac:graphicFrameMkLst>
        </pc:graphicFrameChg>
        <pc:graphicFrameChg chg="add mod modGraphic">
          <ac:chgData name="Elisa Piaia" userId="S::elisa.piaia@unipv.it::c9017f82-9032-41ea-a2c6-2af58f5320f2" providerId="AD" clId="Web-{7779B6DE-55BC-040C-F895-B748D942C21C}" dt="2024-04-20T20:35:43.681" v="1624"/>
          <ac:graphicFrameMkLst>
            <pc:docMk/>
            <pc:sldMk cId="1262455090" sldId="299"/>
            <ac:graphicFrameMk id="12" creationId="{E772657E-1659-CFE2-6BB1-38F43F433009}"/>
          </ac:graphicFrameMkLst>
        </pc:graphicFrameChg>
        <pc:picChg chg="del mod">
          <ac:chgData name="Elisa Piaia" userId="S::elisa.piaia@unipv.it::c9017f82-9032-41ea-a2c6-2af58f5320f2" providerId="AD" clId="Web-{7779B6DE-55BC-040C-F895-B748D942C21C}" dt="2024-04-20T19:28:53.445" v="1278"/>
          <ac:picMkLst>
            <pc:docMk/>
            <pc:sldMk cId="1262455090" sldId="299"/>
            <ac:picMk id="6" creationId="{658B8255-7EB4-D2BC-602D-6FD65875B4F2}"/>
          </ac:picMkLst>
        </pc:picChg>
      </pc:sldChg>
      <pc:sldChg chg="del">
        <pc:chgData name="Elisa Piaia" userId="S::elisa.piaia@unipv.it::c9017f82-9032-41ea-a2c6-2af58f5320f2" providerId="AD" clId="Web-{7779B6DE-55BC-040C-F895-B748D942C21C}" dt="2024-04-20T19:42:49.594" v="1456"/>
        <pc:sldMkLst>
          <pc:docMk/>
          <pc:sldMk cId="1277746151" sldId="303"/>
        </pc:sldMkLst>
      </pc:sldChg>
      <pc:sldChg chg="addSp delSp modSp del">
        <pc:chgData name="Elisa Piaia" userId="S::elisa.piaia@unipv.it::c9017f82-9032-41ea-a2c6-2af58f5320f2" providerId="AD" clId="Web-{7779B6DE-55BC-040C-F895-B748D942C21C}" dt="2024-04-20T20:05:33.353" v="1605"/>
        <pc:sldMkLst>
          <pc:docMk/>
          <pc:sldMk cId="4058511462" sldId="306"/>
        </pc:sldMkLst>
        <pc:spChg chg="add mod">
          <ac:chgData name="Elisa Piaia" userId="S::elisa.piaia@unipv.it::c9017f82-9032-41ea-a2c6-2af58f5320f2" providerId="AD" clId="Web-{7779B6DE-55BC-040C-F895-B748D942C21C}" dt="2024-04-20T19:52:52.659" v="1521" actId="14100"/>
          <ac:spMkLst>
            <pc:docMk/>
            <pc:sldMk cId="4058511462" sldId="306"/>
            <ac:spMk id="3" creationId="{D299A4F4-93DA-649A-4A3E-7D2ED95F9833}"/>
          </ac:spMkLst>
        </pc:spChg>
        <pc:spChg chg="del">
          <ac:chgData name="Elisa Piaia" userId="S::elisa.piaia@unipv.it::c9017f82-9032-41ea-a2c6-2af58f5320f2" providerId="AD" clId="Web-{7779B6DE-55BC-040C-F895-B748D942C21C}" dt="2024-04-20T19:48:52.542" v="1486"/>
          <ac:spMkLst>
            <pc:docMk/>
            <pc:sldMk cId="4058511462" sldId="306"/>
            <ac:spMk id="4" creationId="{948C7BC4-D9A2-55BC-2356-3FEF3EA6F2FA}"/>
          </ac:spMkLst>
        </pc:spChg>
        <pc:spChg chg="add del mod">
          <ac:chgData name="Elisa Piaia" userId="S::elisa.piaia@unipv.it::c9017f82-9032-41ea-a2c6-2af58f5320f2" providerId="AD" clId="Web-{7779B6DE-55BC-040C-F895-B748D942C21C}" dt="2024-04-20T20:00:46.516" v="1564"/>
          <ac:spMkLst>
            <pc:docMk/>
            <pc:sldMk cId="4058511462" sldId="306"/>
            <ac:spMk id="6" creationId="{C8FD11D7-A55A-6D90-FED4-301E72FFD6D7}"/>
          </ac:spMkLst>
        </pc:spChg>
        <pc:spChg chg="mod">
          <ac:chgData name="Elisa Piaia" userId="S::elisa.piaia@unipv.it::c9017f82-9032-41ea-a2c6-2af58f5320f2" providerId="AD" clId="Web-{7779B6DE-55BC-040C-F895-B748D942C21C}" dt="2024-04-20T19:48:47.402" v="1485"/>
          <ac:spMkLst>
            <pc:docMk/>
            <pc:sldMk cId="4058511462" sldId="306"/>
            <ac:spMk id="7" creationId="{260921F9-079D-E5ED-A7E8-FB5CE3034F83}"/>
          </ac:spMkLst>
        </pc:spChg>
        <pc:spChg chg="add mod">
          <ac:chgData name="Elisa Piaia" userId="S::elisa.piaia@unipv.it::c9017f82-9032-41ea-a2c6-2af58f5320f2" providerId="AD" clId="Web-{7779B6DE-55BC-040C-F895-B748D942C21C}" dt="2024-04-20T19:59:38.889" v="1541" actId="14100"/>
          <ac:spMkLst>
            <pc:docMk/>
            <pc:sldMk cId="4058511462" sldId="306"/>
            <ac:spMk id="8" creationId="{9D464E01-EE5E-5FA1-6768-FE5C7A1C8C65}"/>
          </ac:spMkLst>
        </pc:spChg>
      </pc:sldChg>
      <pc:sldChg chg="addSp modSp">
        <pc:chgData name="Elisa Piaia" userId="S::elisa.piaia@unipv.it::c9017f82-9032-41ea-a2c6-2af58f5320f2" providerId="AD" clId="Web-{7779B6DE-55BC-040C-F895-B748D942C21C}" dt="2024-04-20T20:59:53.747" v="1811" actId="20577"/>
        <pc:sldMkLst>
          <pc:docMk/>
          <pc:sldMk cId="3837146641" sldId="307"/>
        </pc:sldMkLst>
        <pc:spChg chg="add mod">
          <ac:chgData name="Elisa Piaia" userId="S::elisa.piaia@unipv.it::c9017f82-9032-41ea-a2c6-2af58f5320f2" providerId="AD" clId="Web-{7779B6DE-55BC-040C-F895-B748D942C21C}" dt="2024-04-20T20:52:54.138" v="1737" actId="20577"/>
          <ac:spMkLst>
            <pc:docMk/>
            <pc:sldMk cId="3837146641" sldId="307"/>
            <ac:spMk id="3" creationId="{8C1686C0-1F7E-A23F-9642-9B4BDA395F2D}"/>
          </ac:spMkLst>
        </pc:spChg>
        <pc:spChg chg="add mod">
          <ac:chgData name="Elisa Piaia" userId="S::elisa.piaia@unipv.it::c9017f82-9032-41ea-a2c6-2af58f5320f2" providerId="AD" clId="Web-{7779B6DE-55BC-040C-F895-B748D942C21C}" dt="2024-04-20T20:59:53.747" v="1811" actId="20577"/>
          <ac:spMkLst>
            <pc:docMk/>
            <pc:sldMk cId="3837146641" sldId="307"/>
            <ac:spMk id="5" creationId="{B381CFBA-F264-0603-6C58-DEDE4F955E6D}"/>
          </ac:spMkLst>
        </pc:spChg>
        <pc:spChg chg="mod">
          <ac:chgData name="Elisa Piaia" userId="S::elisa.piaia@unipv.it::c9017f82-9032-41ea-a2c6-2af58f5320f2" providerId="AD" clId="Web-{7779B6DE-55BC-040C-F895-B748D942C21C}" dt="2024-04-20T20:08:28.233" v="1617" actId="20577"/>
          <ac:spMkLst>
            <pc:docMk/>
            <pc:sldMk cId="3837146641" sldId="307"/>
            <ac:spMk id="7" creationId="{260921F9-079D-E5ED-A7E8-FB5CE3034F83}"/>
          </ac:spMkLst>
        </pc:spChg>
      </pc:sldChg>
      <pc:sldChg chg="addSp modSp">
        <pc:chgData name="Elisa Piaia" userId="S::elisa.piaia@unipv.it::c9017f82-9032-41ea-a2c6-2af58f5320f2" providerId="AD" clId="Web-{7779B6DE-55BC-040C-F895-B748D942C21C}" dt="2024-04-20T20:47:27.294" v="1685"/>
        <pc:sldMkLst>
          <pc:docMk/>
          <pc:sldMk cId="1007095763" sldId="312"/>
        </pc:sldMkLst>
        <pc:spChg chg="add mod">
          <ac:chgData name="Elisa Piaia" userId="S::elisa.piaia@unipv.it::c9017f82-9032-41ea-a2c6-2af58f5320f2" providerId="AD" clId="Web-{7779B6DE-55BC-040C-F895-B748D942C21C}" dt="2024-04-20T20:47:20.512" v="1684" actId="1076"/>
          <ac:spMkLst>
            <pc:docMk/>
            <pc:sldMk cId="1007095763" sldId="312"/>
            <ac:spMk id="2" creationId="{EC83CD44-3A16-2C39-0043-40AE63E74962}"/>
          </ac:spMkLst>
        </pc:spChg>
        <pc:spChg chg="mod">
          <ac:chgData name="Elisa Piaia" userId="S::elisa.piaia@unipv.it::c9017f82-9032-41ea-a2c6-2af58f5320f2" providerId="AD" clId="Web-{7779B6DE-55BC-040C-F895-B748D942C21C}" dt="2024-04-20T20:47:27.294" v="1685"/>
          <ac:spMkLst>
            <pc:docMk/>
            <pc:sldMk cId="1007095763" sldId="312"/>
            <ac:spMk id="137" creationId="{00000000-0000-0000-0000-000000000000}"/>
          </ac:spMkLst>
        </pc:spChg>
      </pc:sldChg>
      <pc:sldChg chg="modSp">
        <pc:chgData name="Elisa Piaia" userId="S::elisa.piaia@unipv.it::c9017f82-9032-41ea-a2c6-2af58f5320f2" providerId="AD" clId="Web-{7779B6DE-55BC-040C-F895-B748D942C21C}" dt="2024-04-20T20:40:20.957" v="1636" actId="1076"/>
        <pc:sldMkLst>
          <pc:docMk/>
          <pc:sldMk cId="3086123629" sldId="314"/>
        </pc:sldMkLst>
        <pc:spChg chg="mod">
          <ac:chgData name="Elisa Piaia" userId="S::elisa.piaia@unipv.it::c9017f82-9032-41ea-a2c6-2af58f5320f2" providerId="AD" clId="Web-{7779B6DE-55BC-040C-F895-B748D942C21C}" dt="2024-04-20T20:40:20.957" v="1636" actId="1076"/>
          <ac:spMkLst>
            <pc:docMk/>
            <pc:sldMk cId="3086123629" sldId="314"/>
            <ac:spMk id="126" creationId="{00000000-0000-0000-0000-000000000000}"/>
          </ac:spMkLst>
        </pc:spChg>
        <pc:spChg chg="mod">
          <ac:chgData name="Elisa Piaia" userId="S::elisa.piaia@unipv.it::c9017f82-9032-41ea-a2c6-2af58f5320f2" providerId="AD" clId="Web-{7779B6DE-55BC-040C-F895-B748D942C21C}" dt="2024-04-20T20:40:03.237" v="1635"/>
          <ac:spMkLst>
            <pc:docMk/>
            <pc:sldMk cId="3086123629" sldId="314"/>
            <ac:spMk id="127" creationId="{00000000-0000-0000-0000-000000000000}"/>
          </ac:spMkLst>
        </pc:spChg>
      </pc:sldChg>
      <pc:sldChg chg="addSp delSp modSp add replId">
        <pc:chgData name="Elisa Piaia" userId="S::elisa.piaia@unipv.it::c9017f82-9032-41ea-a2c6-2af58f5320f2" providerId="AD" clId="Web-{7779B6DE-55BC-040C-F895-B748D942C21C}" dt="2024-04-20T20:36:20.245" v="1628" actId="1076"/>
        <pc:sldMkLst>
          <pc:docMk/>
          <pc:sldMk cId="1192361406" sldId="316"/>
        </pc:sldMkLst>
        <pc:spChg chg="add mod">
          <ac:chgData name="Elisa Piaia" userId="S::elisa.piaia@unipv.it::c9017f82-9032-41ea-a2c6-2af58f5320f2" providerId="AD" clId="Web-{7779B6DE-55BC-040C-F895-B748D942C21C}" dt="2024-04-20T19:42:32.937" v="1455"/>
          <ac:spMkLst>
            <pc:docMk/>
            <pc:sldMk cId="1192361406" sldId="316"/>
            <ac:spMk id="6" creationId="{BD6F0960-9A23-06BC-6FA9-218900F08B7F}"/>
          </ac:spMkLst>
        </pc:spChg>
        <pc:spChg chg="mod">
          <ac:chgData name="Elisa Piaia" userId="S::elisa.piaia@unipv.it::c9017f82-9032-41ea-a2c6-2af58f5320f2" providerId="AD" clId="Web-{7779B6DE-55BC-040C-F895-B748D942C21C}" dt="2024-04-20T19:35:34.269" v="1329" actId="20577"/>
          <ac:spMkLst>
            <pc:docMk/>
            <pc:sldMk cId="1192361406" sldId="316"/>
            <ac:spMk id="8" creationId="{C5E406C0-FD91-333F-254A-6C930ADF1983}"/>
          </ac:spMkLst>
        </pc:spChg>
        <pc:spChg chg="mod">
          <ac:chgData name="Elisa Piaia" userId="S::elisa.piaia@unipv.it::c9017f82-9032-41ea-a2c6-2af58f5320f2" providerId="AD" clId="Web-{7779B6DE-55BC-040C-F895-B748D942C21C}" dt="2024-04-20T20:36:20.245" v="1628" actId="1076"/>
          <ac:spMkLst>
            <pc:docMk/>
            <pc:sldMk cId="1192361406" sldId="316"/>
            <ac:spMk id="15" creationId="{1FE297F7-BD1F-DB94-D3BA-5E890CBE9D7B}"/>
          </ac:spMkLst>
        </pc:spChg>
        <pc:graphicFrameChg chg="add mod modGraphic">
          <ac:chgData name="Elisa Piaia" userId="S::elisa.piaia@unipv.it::c9017f82-9032-41ea-a2c6-2af58f5320f2" providerId="AD" clId="Web-{7779B6DE-55BC-040C-F895-B748D942C21C}" dt="2024-04-20T19:41:22.248" v="1434" actId="1076"/>
          <ac:graphicFrameMkLst>
            <pc:docMk/>
            <pc:sldMk cId="1192361406" sldId="316"/>
            <ac:graphicFrameMk id="5" creationId="{96B38AF8-A56A-7C46-7608-717312A44EA4}"/>
          </ac:graphicFrameMkLst>
        </pc:graphicFrameChg>
        <pc:graphicFrameChg chg="mod modGraphic">
          <ac:chgData name="Elisa Piaia" userId="S::elisa.piaia@unipv.it::c9017f82-9032-41ea-a2c6-2af58f5320f2" providerId="AD" clId="Web-{7779B6DE-55BC-040C-F895-B748D942C21C}" dt="2024-04-20T20:36:12.447" v="1627"/>
          <ac:graphicFrameMkLst>
            <pc:docMk/>
            <pc:sldMk cId="1192361406" sldId="316"/>
            <ac:graphicFrameMk id="12" creationId="{E772657E-1659-CFE2-6BB1-38F43F433009}"/>
          </ac:graphicFrameMkLst>
        </pc:graphicFrameChg>
        <pc:picChg chg="add del mod">
          <ac:chgData name="Elisa Piaia" userId="S::elisa.piaia@unipv.it::c9017f82-9032-41ea-a2c6-2af58f5320f2" providerId="AD" clId="Web-{7779B6DE-55BC-040C-F895-B748D942C21C}" dt="2024-04-20T19:42:06.671" v="1446"/>
          <ac:picMkLst>
            <pc:docMk/>
            <pc:sldMk cId="1192361406" sldId="316"/>
            <ac:picMk id="3" creationId="{69C73CBC-D78B-D766-5222-D828994CBF7E}"/>
          </ac:picMkLst>
        </pc:picChg>
      </pc:sldChg>
      <pc:sldChg chg="add ord replId">
        <pc:chgData name="Elisa Piaia" userId="S::elisa.piaia@unipv.it::c9017f82-9032-41ea-a2c6-2af58f5320f2" providerId="AD" clId="Web-{7779B6DE-55BC-040C-F895-B748D942C21C}" dt="2024-04-20T20:58:55.933" v="1801"/>
        <pc:sldMkLst>
          <pc:docMk/>
          <pc:sldMk cId="650122395" sldId="317"/>
        </pc:sldMkLst>
      </pc:sldChg>
      <pc:sldChg chg="add ord">
        <pc:chgData name="Elisa Piaia" userId="S::elisa.piaia@unipv.it::c9017f82-9032-41ea-a2c6-2af58f5320f2" providerId="AD" clId="Web-{7779B6DE-55BC-040C-F895-B748D942C21C}" dt="2024-04-20T20:58:37.557" v="1798"/>
        <pc:sldMkLst>
          <pc:docMk/>
          <pc:sldMk cId="2437938006" sldId="318"/>
        </pc:sldMkLst>
      </pc:sldChg>
    </pc:docChg>
  </pc:docChgLst>
</pc:chgInfo>
</file>

<file path=ppt/comments/modernComment_128_FC8DB3D5.xml><?xml version="1.0" encoding="utf-8"?>
<p188:cmLst xmlns:a="http://schemas.openxmlformats.org/drawingml/2006/main" xmlns:r="http://schemas.openxmlformats.org/officeDocument/2006/relationships" xmlns:p188="http://schemas.microsoft.com/office/powerpoint/2018/8/main">
  <p188:cm id="{9C685EAC-01B2-4E9D-8ABE-B71684D1FFAD}" authorId="{A87076BF-B0EC-3A0E-0626-03608CDE6626}" created="2024-04-21T21:54:24.057">
    <ac:txMkLst xmlns:ac="http://schemas.microsoft.com/office/drawing/2013/main/command">
      <pc:docMk xmlns:pc="http://schemas.microsoft.com/office/powerpoint/2013/main/command"/>
      <pc:sldMk xmlns:pc="http://schemas.microsoft.com/office/powerpoint/2013/main/command" cId="4237145045" sldId="296"/>
      <ac:spMk id="8" creationId="{63BDA7DC-45F0-337E-8F0B-3F385FCA7010}"/>
      <ac:txMk cp="309">
        <ac:context len="310" hash="3445269173"/>
      </ac:txMk>
    </ac:txMkLst>
    <p188:pos x="2152952" y="2056190"/>
    <p188:txBody>
      <a:bodyPr/>
      <a:lstStyle/>
      <a:p>
        <a:r>
          <a:rPr lang="it-IT"/>
          <a:t>NO siti web. Non consigliamo nessun sito di rental. Si muovono loro. Consigliamo solo di non dare anticipi elevati e di pagare solo tramite metodi tracciati che prevedano anche una tutela del cliente (es. paypal)</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Alloggio di solito presso il college non garantito (generalmente assegnato su base di "first-come-first-serve </a:t>
            </a:r>
            <a:r>
              <a:rPr lang="it-IT" err="1"/>
              <a:t>basis</a:t>
            </a:r>
            <a:r>
              <a:rPr lang="it-IT"/>
              <a:t>"), invitare a completare </a:t>
            </a:r>
            <a:r>
              <a:rPr lang="it-IT" err="1"/>
              <a:t>application</a:t>
            </a:r>
            <a:r>
              <a:rPr lang="it-IT"/>
              <a:t> ASAP</a:t>
            </a:r>
          </a:p>
          <a:p>
            <a:endParaRPr lang="it-IT"/>
          </a:p>
        </p:txBody>
      </p:sp>
      <p:sp>
        <p:nvSpPr>
          <p:cNvPr id="4" name="Segnaposto numero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smtClean="0">
                <a:solidFill>
                  <a:schemeClr val="dk1"/>
                </a:solidFill>
                <a:latin typeface="Calibri"/>
                <a:ea typeface="Calibri"/>
                <a:cs typeface="Calibri"/>
                <a:sym typeface="Calibri"/>
              </a:rPr>
              <a:t>14</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8995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Chiedere se qualcuno partecipa al DD Marocco e Cina. Per loro Sì a travel </a:t>
            </a:r>
            <a:r>
              <a:rPr lang="it-IT" err="1"/>
              <a:t>grant</a:t>
            </a:r>
            <a:r>
              <a:rPr lang="it-IT"/>
              <a:t> sia se il viaggio è green o no e sì anche al rimborso giorni di viaggio.</a:t>
            </a:r>
          </a:p>
        </p:txBody>
      </p:sp>
      <p:sp>
        <p:nvSpPr>
          <p:cNvPr id="4" name="Segnaposto numero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smtClean="0">
                <a:solidFill>
                  <a:schemeClr val="dk1"/>
                </a:solidFill>
                <a:latin typeface="Calibri"/>
                <a:ea typeface="Calibri"/>
                <a:cs typeface="Calibri"/>
                <a:sym typeface="Calibri"/>
              </a:rPr>
              <a:t>19</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6837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Rimborso non più per viaggi con mezzi sostenibili.</a:t>
            </a:r>
          </a:p>
          <a:p>
            <a:r>
              <a:rPr lang="it-IT"/>
              <a:t>Rimborso solo per la diaria e fino a un massimo di 6 giorni di viaggio solo per mobilità di lunga durata. No rimborso spese di viaggio.</a:t>
            </a:r>
          </a:p>
          <a:p>
            <a:r>
              <a:rPr lang="it-IT"/>
              <a:t>Diaria: borsa giornaliera / 30</a:t>
            </a:r>
          </a:p>
          <a:p>
            <a:endParaRPr lang="it-IT"/>
          </a:p>
        </p:txBody>
      </p:sp>
      <p:sp>
        <p:nvSpPr>
          <p:cNvPr id="4" name="Segnaposto numero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smtClean="0">
                <a:solidFill>
                  <a:schemeClr val="dk1"/>
                </a:solidFill>
                <a:latin typeface="Calibri"/>
                <a:ea typeface="Calibri"/>
                <a:cs typeface="Calibri"/>
                <a:sym typeface="Calibri"/>
              </a:rPr>
              <a:t>20</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7550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a:t>Terms pf payment</a:t>
            </a:r>
          </a:p>
        </p:txBody>
      </p:sp>
      <p:sp>
        <p:nvSpPr>
          <p:cNvPr id="4" name="Segnaposto numero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22</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4083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it-IT"/>
              <a:t>15 mins time slot to answer all the questions related to the mobility or more general questions</a:t>
            </a:r>
            <a:endParaRPr/>
          </a:p>
          <a:p>
            <a:pPr marL="0" lvl="0" indent="0" algn="l" rtl="0">
              <a:lnSpc>
                <a:spcPct val="100000"/>
              </a:lnSpc>
              <a:spcBef>
                <a:spcPts val="0"/>
              </a:spcBef>
              <a:spcAft>
                <a:spcPts val="0"/>
              </a:spcAft>
              <a:buSzPts val="1100"/>
              <a:buNone/>
            </a:pPr>
            <a:r>
              <a:rPr lang="it-IT"/>
              <a:t>The link to book is available </a:t>
            </a: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 name="Google Shape;12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21023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4" name="Google Shape;56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it-IT"/>
              <a:t>Ciao a tutti - welcome to our presentation on international recruiting and sustainability.</a:t>
            </a:r>
            <a:endParaRPr/>
          </a:p>
          <a:p>
            <a:pPr marL="0" lvl="0" indent="0" algn="l" rtl="0">
              <a:lnSpc>
                <a:spcPct val="100000"/>
              </a:lnSpc>
              <a:spcBef>
                <a:spcPts val="0"/>
              </a:spcBef>
              <a:spcAft>
                <a:spcPts val="0"/>
              </a:spcAft>
              <a:buSzPts val="1100"/>
              <a:buNone/>
            </a:pPr>
            <a:endParaRPr/>
          </a:p>
        </p:txBody>
      </p:sp>
      <p:sp>
        <p:nvSpPr>
          <p:cNvPr id="96" name="Google Shape;9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4524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Email d’esempio, TOR, Assicurazione, Certificati linguistici. OVERSEAS: ricordare che sebbene hanno un certificato del centro linguistico, DEVONO presentare i certificati chiesti dalla sede ospitante</a:t>
            </a:r>
          </a:p>
        </p:txBody>
      </p:sp>
      <p:sp>
        <p:nvSpPr>
          <p:cNvPr id="4" name="Segnaposto numero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smtClean="0">
                <a:solidFill>
                  <a:schemeClr val="dk1"/>
                </a:solidFill>
                <a:latin typeface="Calibri"/>
                <a:ea typeface="Calibri"/>
                <a:cs typeface="Calibri"/>
                <a:sym typeface="Calibri"/>
              </a:rPr>
              <a:t>6</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33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20 cfu crediti minimi per Erasmus Studio.  Upload su </a:t>
            </a:r>
            <a:r>
              <a:rPr lang="it-IT" err="1"/>
              <a:t>Mobility</a:t>
            </a:r>
            <a:r>
              <a:rPr lang="it-IT"/>
              <a:t> Online</a:t>
            </a:r>
          </a:p>
          <a:p>
            <a:r>
              <a:rPr lang="en-US" b="1"/>
              <a:t>Tip:</a:t>
            </a:r>
            <a:r>
              <a:rPr lang="en-US"/>
              <a:t> Make sure there is a clear connection between your study plan and the courses at the host institution, depending on your starting semester. Consult with the professors of the individual courses to verify if the course content you wish to take is compatible with what is required in your study plan.</a:t>
            </a:r>
            <a:endParaRPr lang="it-IT"/>
          </a:p>
        </p:txBody>
      </p:sp>
      <p:sp>
        <p:nvSpPr>
          <p:cNvPr id="4" name="Segnaposto numero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smtClean="0">
                <a:solidFill>
                  <a:schemeClr val="dk1"/>
                </a:solidFill>
                <a:latin typeface="Calibri"/>
                <a:ea typeface="Calibri"/>
                <a:cs typeface="Calibri"/>
                <a:sym typeface="Calibri"/>
              </a:rPr>
              <a:t>9</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4580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err="1"/>
              <a:t>Cerchiamo</a:t>
            </a:r>
            <a:r>
              <a:rPr lang="en-US"/>
              <a:t> di fare OLA da </a:t>
            </a:r>
            <a:r>
              <a:rPr lang="en-US" err="1"/>
              <a:t>qs</a:t>
            </a:r>
            <a:r>
              <a:rPr lang="en-US"/>
              <a:t> anno. Se la </a:t>
            </a:r>
            <a:r>
              <a:rPr lang="en-US" err="1"/>
              <a:t>sede</a:t>
            </a:r>
            <a:r>
              <a:rPr lang="en-US"/>
              <a:t> </a:t>
            </a:r>
            <a:r>
              <a:rPr lang="en-US" err="1"/>
              <a:t>ospitante</a:t>
            </a:r>
            <a:r>
              <a:rPr lang="en-US"/>
              <a:t> lo </a:t>
            </a:r>
            <a:r>
              <a:rPr lang="en-US" err="1"/>
              <a:t>richiede</a:t>
            </a:r>
            <a:r>
              <a:rPr lang="en-US"/>
              <a:t> o lo </a:t>
            </a:r>
            <a:r>
              <a:rPr lang="en-US" err="1"/>
              <a:t>accetta</a:t>
            </a:r>
            <a:r>
              <a:rPr lang="en-US"/>
              <a:t> </a:t>
            </a:r>
            <a:r>
              <a:rPr lang="en-US" err="1"/>
              <a:t>facciamo</a:t>
            </a:r>
            <a:r>
              <a:rPr lang="en-US"/>
              <a:t> </a:t>
            </a:r>
            <a:r>
              <a:rPr lang="en-US" err="1"/>
              <a:t>quello</a:t>
            </a:r>
            <a:endParaRPr lang="en-US"/>
          </a:p>
        </p:txBody>
      </p:sp>
      <p:sp>
        <p:nvSpPr>
          <p:cNvPr id="4" name="Segnaposto numero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11</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6446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Solo pdf. No OLA. 1 Unit equivale a 2 CFU</a:t>
            </a:r>
          </a:p>
        </p:txBody>
      </p:sp>
      <p:sp>
        <p:nvSpPr>
          <p:cNvPr id="4" name="Segnaposto numero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smtClean="0">
                <a:solidFill>
                  <a:schemeClr val="dk1"/>
                </a:solidFill>
                <a:latin typeface="Calibri"/>
                <a:ea typeface="Calibri"/>
                <a:cs typeface="Calibri"/>
                <a:sym typeface="Calibri"/>
              </a:rPr>
              <a:t>12</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445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a:t>Still waiting for the full list of the mobility representatives.</a:t>
            </a:r>
          </a:p>
        </p:txBody>
      </p:sp>
      <p:sp>
        <p:nvSpPr>
          <p:cNvPr id="4" name="Segnaposto numero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13</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5017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5"/>
        <p:cNvGrpSpPr/>
        <p:nvPr/>
      </p:nvGrpSpPr>
      <p:grpSpPr>
        <a:xfrm>
          <a:off x="0" y="0"/>
          <a:ext cx="0" cy="0"/>
          <a:chOff x="0" y="0"/>
          <a:chExt cx="0" cy="0"/>
        </a:xfrm>
      </p:grpSpPr>
      <p:sp>
        <p:nvSpPr>
          <p:cNvPr id="16" name="Google Shape;1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21"/>
        <p:cNvGrpSpPr/>
        <p:nvPr/>
      </p:nvGrpSpPr>
      <p:grpSpPr>
        <a:xfrm>
          <a:off x="0" y="0"/>
          <a:ext cx="0" cy="0"/>
          <a:chOff x="0" y="0"/>
          <a:chExt cx="0" cy="0"/>
        </a:xfrm>
      </p:grpSpPr>
      <p:sp>
        <p:nvSpPr>
          <p:cNvPr id="22" name="Google Shape;22;p3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34"/>
        <p:cNvGrpSpPr/>
        <p:nvPr/>
      </p:nvGrpSpPr>
      <p:grpSpPr>
        <a:xfrm>
          <a:off x="0" y="0"/>
          <a:ext cx="0" cy="0"/>
          <a:chOff x="0" y="0"/>
          <a:chExt cx="0" cy="0"/>
        </a:xfrm>
      </p:grpSpPr>
      <p:sp>
        <p:nvSpPr>
          <p:cNvPr id="35" name="Google Shape;35;p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0"/>
        <p:cNvGrpSpPr/>
        <p:nvPr/>
      </p:nvGrpSpPr>
      <p:grpSpPr>
        <a:xfrm>
          <a:off x="0" y="0"/>
          <a:ext cx="0" cy="0"/>
          <a:chOff x="0" y="0"/>
          <a:chExt cx="0" cy="0"/>
        </a:xfrm>
      </p:grpSpPr>
      <p:sp>
        <p:nvSpPr>
          <p:cNvPr id="41" name="Google Shape;41;p3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9"/>
        <p:cNvGrpSpPr/>
        <p:nvPr/>
      </p:nvGrpSpPr>
      <p:grpSpPr>
        <a:xfrm>
          <a:off x="0" y="0"/>
          <a:ext cx="0" cy="0"/>
          <a:chOff x="0" y="0"/>
          <a:chExt cx="0" cy="0"/>
        </a:xfrm>
      </p:grpSpPr>
      <p:sp>
        <p:nvSpPr>
          <p:cNvPr id="50" name="Google Shape;5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8"/>
        <p:cNvGrpSpPr/>
        <p:nvPr/>
      </p:nvGrpSpPr>
      <p:grpSpPr>
        <a:xfrm>
          <a:off x="0" y="0"/>
          <a:ext cx="0" cy="0"/>
          <a:chOff x="0" y="0"/>
          <a:chExt cx="0" cy="0"/>
        </a:xfrm>
      </p:grpSpPr>
      <p:sp>
        <p:nvSpPr>
          <p:cNvPr id="59" name="Google Shape;59;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5"/>
        <p:cNvGrpSpPr/>
        <p:nvPr/>
      </p:nvGrpSpPr>
      <p:grpSpPr>
        <a:xfrm>
          <a:off x="0" y="0"/>
          <a:ext cx="0" cy="0"/>
          <a:chOff x="0" y="0"/>
          <a:chExt cx="0" cy="0"/>
        </a:xfrm>
      </p:grpSpPr>
      <p:sp>
        <p:nvSpPr>
          <p:cNvPr id="66" name="Google Shape;66;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8"/>
          <p:cNvSpPr>
            <a:spLocks noGrp="1"/>
          </p:cNvSpPr>
          <p:nvPr>
            <p:ph type="pic" idx="2"/>
          </p:nvPr>
        </p:nvSpPr>
        <p:spPr>
          <a:xfrm>
            <a:off x="5183188" y="987425"/>
            <a:ext cx="6172200" cy="4873625"/>
          </a:xfrm>
          <a:prstGeom prst="rect">
            <a:avLst/>
          </a:prstGeom>
          <a:noFill/>
          <a:ln>
            <a:noFill/>
          </a:ln>
        </p:spPr>
      </p:sp>
      <p:sp>
        <p:nvSpPr>
          <p:cNvPr id="68" name="Google Shape;68;p3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72"/>
        <p:cNvGrpSpPr/>
        <p:nvPr/>
      </p:nvGrpSpPr>
      <p:grpSpPr>
        <a:xfrm>
          <a:off x="0" y="0"/>
          <a:ext cx="0" cy="0"/>
          <a:chOff x="0" y="0"/>
          <a:chExt cx="0" cy="0"/>
        </a:xfrm>
      </p:grpSpPr>
      <p:sp>
        <p:nvSpPr>
          <p:cNvPr id="73" name="Google Shape;73;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78"/>
        <p:cNvGrpSpPr/>
        <p:nvPr/>
      </p:nvGrpSpPr>
      <p:grpSpPr>
        <a:xfrm>
          <a:off x="0" y="0"/>
          <a:ext cx="0" cy="0"/>
          <a:chOff x="0" y="0"/>
          <a:chExt cx="0" cy="0"/>
        </a:xfrm>
      </p:grpSpPr>
      <p:sp>
        <p:nvSpPr>
          <p:cNvPr id="79" name="Google Shape;79;p4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internazionale.unipv.eu/it/mobilita-internazionale/andare-all-estero/erasmus-plus-studio-europa-extra-europa/dopo-le-selezioni/erasmus-studio-prima-di-partir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internazionale.unipv.eu/wp-content/uploads/2024/03/aree-di-studio-e-delegati-2024-25.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esn.it/" TargetMode="External"/><Relationship Id="rId3" Type="http://schemas.microsoft.com/office/2018/10/relationships/comments" Target="../comments/modernComment_128_FC8DB3D5.xml"/><Relationship Id="rId7" Type="http://schemas.openxmlformats.org/officeDocument/2006/relationships/hyperlink" Target="https://pavia.esn.i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outgoing.erasmus@unipv.it" TargetMode="External"/><Relationship Id="rId2" Type="http://schemas.openxmlformats.org/officeDocument/2006/relationships/hyperlink" Target="https://studentionline.unipv.it/esse3/Home.do" TargetMode="External"/><Relationship Id="rId1" Type="http://schemas.openxmlformats.org/officeDocument/2006/relationships/slideLayout" Target="../slideLayouts/slideLayout2.xml"/><Relationship Id="rId4" Type="http://schemas.openxmlformats.org/officeDocument/2006/relationships/hyperlink" Target="https://internazionale.unipv.eu/en/mobility/going-abroad/the-overseas-exchange-programme/after-the-selections-oversea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t.me/unipvmobilityout"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hyperlink" Target="mailto:outgoing.erasmus@unipv.it" TargetMode="Externa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hyperlink" Target="https://www.viaggiaresicuri.it/home" TargetMode="External"/><Relationship Id="rId2" Type="http://schemas.openxmlformats.org/officeDocument/2006/relationships/hyperlink" Target="https://www.esteri.it/i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gopa.unipv.it/home_permitofstay.asp"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E3E5D5E3-7329-43DD-40E0-D4B62554F8FF}"/>
              </a:ext>
            </a:extLst>
          </p:cNvPr>
          <p:cNvSpPr>
            <a:spLocks noGrp="1"/>
          </p:cNvSpPr>
          <p:nvPr>
            <p:ph type="subTitle" idx="1"/>
          </p:nvPr>
        </p:nvSpPr>
        <p:spPr>
          <a:xfrm>
            <a:off x="358322" y="2607414"/>
            <a:ext cx="11507844" cy="3609973"/>
          </a:xfrm>
        </p:spPr>
        <p:txBody>
          <a:bodyPr>
            <a:noAutofit/>
          </a:bodyPr>
          <a:lstStyle/>
          <a:p>
            <a:pPr algn="l">
              <a:lnSpc>
                <a:spcPct val="150000"/>
              </a:lnSpc>
            </a:pPr>
            <a:r>
              <a:rPr lang="en-US" sz="1800" b="1">
                <a:solidFill>
                  <a:srgbClr val="C00000"/>
                </a:solidFill>
                <a:highlight>
                  <a:srgbClr val="FFFFFF"/>
                </a:highlight>
                <a:latin typeface="Roboto Slab"/>
                <a:ea typeface="Roboto Slab"/>
                <a:cs typeface="Roboto Slab"/>
              </a:rPr>
              <a:t>IMPORTANT</a:t>
            </a:r>
            <a:r>
              <a:rPr lang="en-US" sz="1800">
                <a:solidFill>
                  <a:srgbClr val="212121"/>
                </a:solidFill>
                <a:highlight>
                  <a:srgbClr val="FFFFFF"/>
                </a:highlight>
                <a:latin typeface="Roboto Slab"/>
                <a:ea typeface="Roboto Slab"/>
                <a:cs typeface="Roboto Slab"/>
              </a:rPr>
              <a:t>: </a:t>
            </a:r>
            <a:r>
              <a:rPr lang="en-US" sz="1800" b="1">
                <a:solidFill>
                  <a:srgbClr val="212121"/>
                </a:solidFill>
                <a:highlight>
                  <a:srgbClr val="FFFFFF"/>
                </a:highlight>
                <a:latin typeface="Roboto Slab"/>
                <a:ea typeface="Roboto Slab"/>
                <a:cs typeface="Roboto Slab"/>
              </a:rPr>
              <a:t>the Learning Agreement </a:t>
            </a:r>
            <a:r>
              <a:rPr lang="en-US" sz="1800" b="1">
                <a:solidFill>
                  <a:srgbClr val="C00000"/>
                </a:solidFill>
                <a:highlight>
                  <a:srgbClr val="FFFFFF"/>
                </a:highlight>
                <a:latin typeface="Roboto Slab"/>
                <a:ea typeface="Roboto Slab"/>
                <a:cs typeface="Roboto Slab"/>
              </a:rPr>
              <a:t>MUST </a:t>
            </a:r>
            <a:r>
              <a:rPr lang="en-US" sz="1800" b="1">
                <a:solidFill>
                  <a:srgbClr val="212121"/>
                </a:solidFill>
                <a:highlight>
                  <a:srgbClr val="FFFFFF"/>
                </a:highlight>
                <a:latin typeface="Roboto Slab"/>
                <a:ea typeface="Roboto Slab"/>
                <a:cs typeface="Roboto Slab"/>
              </a:rPr>
              <a:t>be approved/signed by you, the </a:t>
            </a:r>
            <a:r>
              <a:rPr lang="en-US" sz="1800" b="1" err="1">
                <a:solidFill>
                  <a:srgbClr val="212121"/>
                </a:solidFill>
                <a:highlight>
                  <a:srgbClr val="FFFFFF"/>
                </a:highlight>
                <a:latin typeface="Roboto Slab"/>
                <a:ea typeface="Roboto Slab"/>
                <a:cs typeface="Roboto Slab"/>
              </a:rPr>
              <a:t>UniPV</a:t>
            </a:r>
            <a:r>
              <a:rPr lang="en-US" sz="1800" b="1">
                <a:solidFill>
                  <a:srgbClr val="212121"/>
                </a:solidFill>
                <a:highlight>
                  <a:srgbClr val="FFFFFF"/>
                </a:highlight>
                <a:latin typeface="Roboto Slab"/>
                <a:ea typeface="Roboto Slab"/>
                <a:cs typeface="Roboto Slab"/>
              </a:rPr>
              <a:t> International</a:t>
            </a:r>
            <a:endParaRPr lang="it-IT" sz="1800">
              <a:solidFill>
                <a:srgbClr val="000000"/>
              </a:solidFill>
              <a:latin typeface="Roboto Slab"/>
              <a:ea typeface="Roboto Slab"/>
              <a:cs typeface="Roboto Slab"/>
            </a:endParaRPr>
          </a:p>
          <a:p>
            <a:pPr algn="l">
              <a:lnSpc>
                <a:spcPct val="150000"/>
              </a:lnSpc>
            </a:pPr>
            <a:r>
              <a:rPr lang="en-US" sz="1800" b="1">
                <a:solidFill>
                  <a:srgbClr val="212121"/>
                </a:solidFill>
                <a:highlight>
                  <a:srgbClr val="FFFFFF"/>
                </a:highlight>
                <a:latin typeface="Roboto Slab"/>
                <a:ea typeface="Roboto Slab"/>
                <a:cs typeface="Roboto Slab"/>
              </a:rPr>
              <a:t>Mobility Delegate and the Receiving Institution International Mobility Delegate!</a:t>
            </a:r>
            <a:endParaRPr lang="it-IT" sz="1800">
              <a:latin typeface="Roboto Slab"/>
              <a:ea typeface="Roboto Slab"/>
              <a:cs typeface="Roboto Slab"/>
            </a:endParaRPr>
          </a:p>
          <a:p>
            <a:pPr algn="l">
              <a:lnSpc>
                <a:spcPct val="150000"/>
              </a:lnSpc>
            </a:pPr>
            <a:r>
              <a:rPr lang="it-IT" sz="1800" b="1" err="1">
                <a:solidFill>
                  <a:srgbClr val="B2284B"/>
                </a:solidFill>
                <a:latin typeface="Roboto Slab"/>
                <a:ea typeface="Roboto Slab"/>
                <a:cs typeface="Roboto Slab"/>
              </a:rPr>
              <a:t>Submission</a:t>
            </a:r>
            <a:r>
              <a:rPr lang="it-IT" sz="1800" b="1">
                <a:solidFill>
                  <a:srgbClr val="B2284B"/>
                </a:solidFill>
                <a:latin typeface="Roboto Slab"/>
                <a:ea typeface="Roboto Slab"/>
                <a:cs typeface="Roboto Slab"/>
              </a:rPr>
              <a:t> deadline: </a:t>
            </a:r>
            <a:r>
              <a:rPr lang="it-IT" sz="1800" b="1">
                <a:latin typeface="Roboto Slab"/>
                <a:ea typeface="Roboto Slab"/>
                <a:cs typeface="Roboto Slab"/>
              </a:rPr>
              <a:t>1 </a:t>
            </a:r>
            <a:r>
              <a:rPr lang="it-IT" sz="1800" b="1" err="1">
                <a:latin typeface="Roboto Slab"/>
                <a:ea typeface="Roboto Slab"/>
                <a:cs typeface="Roboto Slab"/>
              </a:rPr>
              <a:t>month</a:t>
            </a:r>
            <a:r>
              <a:rPr lang="it-IT" sz="1800" b="1">
                <a:latin typeface="Roboto Slab"/>
                <a:ea typeface="Roboto Slab"/>
                <a:cs typeface="Roboto Slab"/>
              </a:rPr>
              <a:t> </a:t>
            </a:r>
            <a:r>
              <a:rPr lang="it-IT" sz="1800" b="1" err="1">
                <a:latin typeface="Roboto Slab"/>
                <a:ea typeface="Roboto Slab"/>
                <a:cs typeface="Roboto Slab"/>
              </a:rPr>
              <a:t>before</a:t>
            </a:r>
            <a:r>
              <a:rPr lang="it-IT" sz="1800" b="1">
                <a:latin typeface="Roboto Slab"/>
                <a:ea typeface="Roboto Slab"/>
                <a:cs typeface="Roboto Slab"/>
              </a:rPr>
              <a:t> </a:t>
            </a:r>
            <a:r>
              <a:rPr lang="it-IT" sz="1800" b="1" err="1">
                <a:latin typeface="Roboto Slab"/>
                <a:ea typeface="Roboto Slab"/>
                <a:cs typeface="Roboto Slab"/>
              </a:rPr>
              <a:t>departure</a:t>
            </a:r>
            <a:r>
              <a:rPr lang="it-IT" sz="1800">
                <a:latin typeface="Roboto Slab"/>
                <a:ea typeface="Roboto Slab"/>
                <a:cs typeface="Roboto Slab"/>
              </a:rPr>
              <a:t> - </a:t>
            </a:r>
            <a:r>
              <a:rPr lang="it-IT" sz="1800" err="1">
                <a:latin typeface="Roboto Slab"/>
                <a:ea typeface="Roboto Slab"/>
                <a:cs typeface="Roboto Slab"/>
              </a:rPr>
              <a:t>ideally</a:t>
            </a:r>
            <a:r>
              <a:rPr lang="it-IT" sz="1800">
                <a:latin typeface="Roboto Slab"/>
                <a:ea typeface="Roboto Slab"/>
                <a:cs typeface="Roboto Slab"/>
              </a:rPr>
              <a:t> with </a:t>
            </a:r>
            <a:r>
              <a:rPr lang="it-IT" sz="1800" err="1">
                <a:latin typeface="Roboto Slab"/>
                <a:ea typeface="Roboto Slab"/>
                <a:cs typeface="Roboto Slab"/>
              </a:rPr>
              <a:t>all</a:t>
            </a:r>
            <a:r>
              <a:rPr lang="it-IT" sz="1800">
                <a:latin typeface="Roboto Slab"/>
                <a:ea typeface="Roboto Slab"/>
                <a:cs typeface="Roboto Slab"/>
              </a:rPr>
              <a:t> 3 signatures, </a:t>
            </a:r>
            <a:r>
              <a:rPr lang="it-IT" sz="1800" err="1">
                <a:latin typeface="Roboto Slab"/>
                <a:ea typeface="Roboto Slab"/>
                <a:cs typeface="Roboto Slab"/>
              </a:rPr>
              <a:t>at</a:t>
            </a:r>
            <a:r>
              <a:rPr lang="it-IT" sz="1800">
                <a:latin typeface="Roboto Slab"/>
                <a:ea typeface="Roboto Slab"/>
                <a:cs typeface="Roboto Slab"/>
              </a:rPr>
              <a:t> </a:t>
            </a:r>
            <a:r>
              <a:rPr lang="it-IT" sz="1800" err="1">
                <a:latin typeface="Roboto Slab"/>
                <a:ea typeface="Roboto Slab"/>
                <a:cs typeface="Roboto Slab"/>
              </a:rPr>
              <a:t>least</a:t>
            </a:r>
            <a:r>
              <a:rPr lang="it-IT" sz="1800">
                <a:latin typeface="Roboto Slab"/>
                <a:ea typeface="Roboto Slab"/>
                <a:cs typeface="Roboto Slab"/>
              </a:rPr>
              <a:t> with 2 signatures</a:t>
            </a:r>
          </a:p>
          <a:p>
            <a:pPr algn="l">
              <a:lnSpc>
                <a:spcPct val="150000"/>
              </a:lnSpc>
            </a:pPr>
            <a:r>
              <a:rPr lang="it-IT" sz="1800">
                <a:latin typeface="Roboto Slab"/>
                <a:ea typeface="Roboto Slab"/>
                <a:cs typeface="Roboto Slab"/>
              </a:rPr>
              <a:t>the </a:t>
            </a:r>
            <a:r>
              <a:rPr lang="it-IT" sz="1800" err="1">
                <a:latin typeface="Roboto Slab"/>
                <a:ea typeface="Roboto Slab"/>
                <a:cs typeface="Roboto Slab"/>
              </a:rPr>
              <a:t>student</a:t>
            </a:r>
            <a:r>
              <a:rPr lang="it-IT" sz="1800">
                <a:latin typeface="Roboto Slab"/>
                <a:ea typeface="Roboto Slab"/>
                <a:cs typeface="Roboto Slab"/>
              </a:rPr>
              <a:t> and the Delegate from </a:t>
            </a:r>
            <a:r>
              <a:rPr lang="it-IT" sz="1800" err="1">
                <a:latin typeface="Roboto Slab"/>
                <a:ea typeface="Roboto Slab"/>
                <a:cs typeface="Roboto Slab"/>
              </a:rPr>
              <a:t>Unipv</a:t>
            </a:r>
            <a:r>
              <a:rPr lang="it-IT" sz="1800">
                <a:latin typeface="Roboto Slab"/>
                <a:ea typeface="Roboto Slab"/>
                <a:cs typeface="Roboto Slab"/>
              </a:rPr>
              <a:t>.</a:t>
            </a:r>
            <a:endParaRPr lang="it-IT"/>
          </a:p>
          <a:p>
            <a:pPr marL="50800" indent="0" algn="l">
              <a:lnSpc>
                <a:spcPct val="150000"/>
              </a:lnSpc>
            </a:pPr>
            <a:r>
              <a:rPr lang="en-US" sz="1800" b="1">
                <a:solidFill>
                  <a:srgbClr val="212934"/>
                </a:solidFill>
                <a:highlight>
                  <a:srgbClr val="FFFFFF"/>
                </a:highlight>
                <a:latin typeface="Roboto Slab"/>
                <a:ea typeface="Roboto Slab"/>
                <a:cs typeface="Roboto Slab"/>
              </a:rPr>
              <a:t> 30 days upon your arrival - </a:t>
            </a:r>
            <a:r>
              <a:rPr lang="en-US" sz="1800">
                <a:solidFill>
                  <a:srgbClr val="212934"/>
                </a:solidFill>
                <a:highlight>
                  <a:srgbClr val="FFFFFF"/>
                </a:highlight>
                <a:latin typeface="Roboto Slab"/>
                <a:ea typeface="Roboto Slab"/>
                <a:cs typeface="Roboto Slab"/>
              </a:rPr>
              <a:t>the </a:t>
            </a:r>
            <a:r>
              <a:rPr lang="en-US" sz="1800" err="1">
                <a:solidFill>
                  <a:srgbClr val="212934"/>
                </a:solidFill>
                <a:highlight>
                  <a:srgbClr val="FFFFFF"/>
                </a:highlight>
                <a:latin typeface="Roboto Slab"/>
                <a:ea typeface="Roboto Slab"/>
                <a:cs typeface="Roboto Slab"/>
              </a:rPr>
              <a:t>receiveing</a:t>
            </a:r>
            <a:r>
              <a:rPr lang="en-US" sz="1800">
                <a:solidFill>
                  <a:srgbClr val="212934"/>
                </a:solidFill>
                <a:highlight>
                  <a:srgbClr val="FFFFFF"/>
                </a:highlight>
                <a:latin typeface="Roboto Slab"/>
                <a:ea typeface="Roboto Slab"/>
                <a:cs typeface="Roboto Slab"/>
              </a:rPr>
              <a:t> </a:t>
            </a:r>
            <a:r>
              <a:rPr lang="en-US" sz="1800" err="1">
                <a:solidFill>
                  <a:srgbClr val="212934"/>
                </a:solidFill>
                <a:highlight>
                  <a:srgbClr val="FFFFFF"/>
                </a:highlight>
                <a:latin typeface="Roboto Slab"/>
                <a:ea typeface="Roboto Slab"/>
                <a:cs typeface="Roboto Slab"/>
              </a:rPr>
              <a:t>insitution</a:t>
            </a:r>
            <a:r>
              <a:rPr lang="en-US" sz="1800">
                <a:solidFill>
                  <a:srgbClr val="212934"/>
                </a:solidFill>
                <a:highlight>
                  <a:srgbClr val="FFFFFF"/>
                </a:highlight>
                <a:latin typeface="Roboto Slab"/>
                <a:ea typeface="Roboto Slab"/>
                <a:cs typeface="Roboto Slab"/>
              </a:rPr>
              <a:t> must approve/sign your Learning Agreement as well and you must send a copy of the fully signed LA!</a:t>
            </a:r>
            <a:endParaRPr lang="en-US">
              <a:solidFill>
                <a:srgbClr val="000000"/>
              </a:solidFill>
              <a:ea typeface="Roboto Slab"/>
            </a:endParaRPr>
          </a:p>
          <a:p>
            <a:pPr marL="50800" indent="0" algn="l">
              <a:lnSpc>
                <a:spcPct val="150000"/>
              </a:lnSpc>
            </a:pPr>
            <a:r>
              <a:rPr lang="it-IT" sz="1800" b="1" err="1">
                <a:solidFill>
                  <a:srgbClr val="B2284B"/>
                </a:solidFill>
                <a:highlight>
                  <a:srgbClr val="FFFFFF"/>
                </a:highlight>
                <a:latin typeface="Roboto Slab"/>
                <a:ea typeface="Roboto Slab"/>
              </a:rPr>
              <a:t>Where</a:t>
            </a:r>
            <a:r>
              <a:rPr lang="it-IT" sz="1800" b="1">
                <a:solidFill>
                  <a:srgbClr val="B2284B"/>
                </a:solidFill>
                <a:highlight>
                  <a:srgbClr val="FFFFFF"/>
                </a:highlight>
                <a:latin typeface="Roboto Slab"/>
                <a:ea typeface="Roboto Slab"/>
              </a:rPr>
              <a:t> </a:t>
            </a:r>
            <a:r>
              <a:rPr lang="it-IT" sz="1800" b="1" err="1">
                <a:solidFill>
                  <a:srgbClr val="B2284B"/>
                </a:solidFill>
                <a:highlight>
                  <a:srgbClr val="FFFFFF"/>
                </a:highlight>
                <a:latin typeface="Roboto Slab"/>
                <a:ea typeface="Roboto Slab"/>
              </a:rPr>
              <a:t>is</a:t>
            </a:r>
            <a:r>
              <a:rPr lang="it-IT" sz="1800" b="1">
                <a:solidFill>
                  <a:srgbClr val="B2284B"/>
                </a:solidFill>
                <a:highlight>
                  <a:srgbClr val="FFFFFF"/>
                </a:highlight>
                <a:latin typeface="Roboto Slab"/>
                <a:ea typeface="Roboto Slab"/>
              </a:rPr>
              <a:t> the </a:t>
            </a:r>
            <a:r>
              <a:rPr lang="it-IT" sz="1800" b="1" err="1">
                <a:solidFill>
                  <a:srgbClr val="B2284B"/>
                </a:solidFill>
                <a:highlight>
                  <a:srgbClr val="FFFFFF"/>
                </a:highlight>
                <a:latin typeface="Roboto Slab"/>
                <a:ea typeface="Roboto Slab"/>
              </a:rPr>
              <a:t>form</a:t>
            </a:r>
            <a:r>
              <a:rPr lang="it-IT" sz="1800" b="1">
                <a:solidFill>
                  <a:srgbClr val="B2284B"/>
                </a:solidFill>
                <a:highlight>
                  <a:srgbClr val="FFFFFF"/>
                </a:highlight>
                <a:latin typeface="Roboto Slab"/>
                <a:ea typeface="Roboto Slab"/>
              </a:rPr>
              <a:t>:</a:t>
            </a:r>
            <a:r>
              <a:rPr lang="it-IT" sz="1800">
                <a:solidFill>
                  <a:srgbClr val="000000"/>
                </a:solidFill>
                <a:highlight>
                  <a:srgbClr val="FFFFFF"/>
                </a:highlight>
                <a:latin typeface="Roboto Slab"/>
                <a:ea typeface="Roboto Slab"/>
              </a:rPr>
              <a:t> </a:t>
            </a:r>
            <a:r>
              <a:rPr lang="it-IT" sz="1800">
                <a:solidFill>
                  <a:srgbClr val="212934"/>
                </a:solidFill>
                <a:highlight>
                  <a:srgbClr val="FFFFFF"/>
                </a:highlight>
                <a:latin typeface="Roboto Slab"/>
                <a:ea typeface="Roboto Slab"/>
                <a:cs typeface="Segoe UI"/>
                <a:hlinkClick r:id="rId2"/>
              </a:rPr>
              <a:t>Erasmus for Study – Before departure</a:t>
            </a:r>
            <a:endParaRPr lang="en-US">
              <a:latin typeface="Roboto Slab"/>
            </a:endParaRPr>
          </a:p>
          <a:p>
            <a:pPr marL="50800" indent="0" algn="l">
              <a:lnSpc>
                <a:spcPct val="150000"/>
              </a:lnSpc>
            </a:pPr>
            <a:endParaRPr lang="en-US" sz="1800" b="1">
              <a:solidFill>
                <a:srgbClr val="212121"/>
              </a:solidFill>
              <a:highlight>
                <a:srgbClr val="FFFFFF"/>
              </a:highlight>
              <a:latin typeface="Roboto Slab"/>
              <a:ea typeface="Roboto Slab"/>
              <a:cs typeface="Roboto Slab"/>
            </a:endParaRPr>
          </a:p>
          <a:p>
            <a:pPr marL="50800" indent="0" algn="l"/>
            <a:endParaRPr lang="it-IT" sz="1800">
              <a:solidFill>
                <a:srgbClr val="212121"/>
              </a:solidFill>
              <a:highlight>
                <a:srgbClr val="FFFFFF"/>
              </a:highlight>
              <a:latin typeface="Roboto Slab"/>
              <a:ea typeface="Roboto Slab"/>
              <a:cs typeface="Roboto Slab"/>
            </a:endParaRPr>
          </a:p>
          <a:p>
            <a:pPr algn="l"/>
            <a:endParaRPr lang="en-US" sz="1800">
              <a:latin typeface="Roboto Slab"/>
              <a:ea typeface="Roboto Slab"/>
              <a:cs typeface="Roboto Slab"/>
            </a:endParaRPr>
          </a:p>
          <a:p>
            <a:pPr algn="l"/>
            <a:endParaRPr lang="it-IT" sz="1800">
              <a:latin typeface="Roboto Slab"/>
              <a:ea typeface="Roboto Slab"/>
              <a:cs typeface="Roboto Slab"/>
            </a:endParaRPr>
          </a:p>
        </p:txBody>
      </p:sp>
      <p:pic>
        <p:nvPicPr>
          <p:cNvPr id="4" name="Immagine 3" descr="Immagine che contiene testo, schermata, linea, Carattere&#10;&#10;Descrizione generata automaticamente">
            <a:extLst>
              <a:ext uri="{FF2B5EF4-FFF2-40B4-BE49-F238E27FC236}">
                <a16:creationId xmlns:a16="http://schemas.microsoft.com/office/drawing/2014/main" id="{0565CF91-B3E8-8C67-D14F-8F37A4E0977B}"/>
              </a:ext>
            </a:extLst>
          </p:cNvPr>
          <p:cNvPicPr>
            <a:picLocks noChangeAspect="1"/>
          </p:cNvPicPr>
          <p:nvPr/>
        </p:nvPicPr>
        <p:blipFill>
          <a:blip r:embed="rId3"/>
          <a:stretch>
            <a:fillRect/>
          </a:stretch>
        </p:blipFill>
        <p:spPr>
          <a:xfrm>
            <a:off x="1097280" y="1286265"/>
            <a:ext cx="8902808" cy="1230065"/>
          </a:xfrm>
          <a:prstGeom prst="rect">
            <a:avLst/>
          </a:prstGeom>
        </p:spPr>
      </p:pic>
      <p:sp>
        <p:nvSpPr>
          <p:cNvPr id="5" name="Freccia a destra 4">
            <a:extLst>
              <a:ext uri="{FF2B5EF4-FFF2-40B4-BE49-F238E27FC236}">
                <a16:creationId xmlns:a16="http://schemas.microsoft.com/office/drawing/2014/main" id="{6BBE4490-9A8E-B8B5-F530-5B80E1AD26B4}"/>
              </a:ext>
            </a:extLst>
          </p:cNvPr>
          <p:cNvSpPr/>
          <p:nvPr/>
        </p:nvSpPr>
        <p:spPr>
          <a:xfrm flipH="1">
            <a:off x="10112425" y="2200298"/>
            <a:ext cx="576909" cy="291841"/>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a:extLst>
              <a:ext uri="{FF2B5EF4-FFF2-40B4-BE49-F238E27FC236}">
                <a16:creationId xmlns:a16="http://schemas.microsoft.com/office/drawing/2014/main" id="{646DD1C7-F430-B65B-B896-A6D9E021260A}"/>
              </a:ext>
            </a:extLst>
          </p:cNvPr>
          <p:cNvSpPr/>
          <p:nvPr/>
        </p:nvSpPr>
        <p:spPr>
          <a:xfrm flipH="1">
            <a:off x="10112425" y="1805600"/>
            <a:ext cx="576909" cy="2918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a:extLst>
              <a:ext uri="{FF2B5EF4-FFF2-40B4-BE49-F238E27FC236}">
                <a16:creationId xmlns:a16="http://schemas.microsoft.com/office/drawing/2014/main" id="{890ABF92-989B-1F8C-3CA8-EE69199576F2}"/>
              </a:ext>
            </a:extLst>
          </p:cNvPr>
          <p:cNvSpPr/>
          <p:nvPr/>
        </p:nvSpPr>
        <p:spPr>
          <a:xfrm flipH="1">
            <a:off x="10112425" y="1410900"/>
            <a:ext cx="576909" cy="2918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Google Shape;105;p14">
            <a:extLst>
              <a:ext uri="{FF2B5EF4-FFF2-40B4-BE49-F238E27FC236}">
                <a16:creationId xmlns:a16="http://schemas.microsoft.com/office/drawing/2014/main" id="{CCB69C65-6EAE-CE7A-17EB-DB40E96B014A}"/>
              </a:ext>
            </a:extLst>
          </p:cNvPr>
          <p:cNvSpPr txBox="1"/>
          <p:nvPr/>
        </p:nvSpPr>
        <p:spPr>
          <a:xfrm>
            <a:off x="781650" y="455082"/>
            <a:ext cx="10628700" cy="769401"/>
          </a:xfrm>
          <a:prstGeom prst="rect">
            <a:avLst/>
          </a:prstGeom>
          <a:noFill/>
          <a:ln>
            <a:noFill/>
          </a:ln>
        </p:spPr>
        <p:txBody>
          <a:bodyPr spcFirstLastPara="1" wrap="square" lIns="91425" tIns="45700" rIns="91425" bIns="45700" anchor="t" anchorCtr="0">
            <a:spAutoFit/>
          </a:bodyPr>
          <a:lstStyle/>
          <a:p>
            <a:pPr algn="ctr"/>
            <a:r>
              <a:rPr lang="it-IT" sz="4400" b="1">
                <a:solidFill>
                  <a:srgbClr val="B2284B"/>
                </a:solidFill>
                <a:latin typeface="Roboto Slab"/>
                <a:ea typeface="Roboto Slab"/>
                <a:cs typeface="Roboto Slab"/>
                <a:sym typeface="Roboto Slab"/>
              </a:rPr>
              <a:t>LEARNING AGREEMENT</a:t>
            </a:r>
            <a:endParaRPr lang="it-IT"/>
          </a:p>
        </p:txBody>
      </p:sp>
    </p:spTree>
    <p:extLst>
      <p:ext uri="{BB962C8B-B14F-4D97-AF65-F5344CB8AC3E}">
        <p14:creationId xmlns:p14="http://schemas.microsoft.com/office/powerpoint/2010/main" val="427497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E701A0-ABE1-6A9F-9B25-A63A6ED3AF2B}"/>
              </a:ext>
            </a:extLst>
          </p:cNvPr>
          <p:cNvSpPr>
            <a:spLocks noGrp="1"/>
          </p:cNvSpPr>
          <p:nvPr>
            <p:ph type="ctrTitle"/>
          </p:nvPr>
        </p:nvSpPr>
        <p:spPr>
          <a:xfrm>
            <a:off x="1524000" y="260870"/>
            <a:ext cx="9144000" cy="1286540"/>
          </a:xfrm>
        </p:spPr>
        <p:txBody>
          <a:bodyPr anchor="t">
            <a:normAutofit/>
          </a:bodyPr>
          <a:lstStyle/>
          <a:p>
            <a:r>
              <a:rPr lang="it-IT" sz="4400" b="1">
                <a:solidFill>
                  <a:srgbClr val="B2284B"/>
                </a:solidFill>
                <a:latin typeface="Roboto Slab"/>
                <a:ea typeface="Roboto Slab"/>
                <a:cs typeface="Roboto Slab"/>
              </a:rPr>
              <a:t>OLA or DLA</a:t>
            </a:r>
          </a:p>
        </p:txBody>
      </p:sp>
      <p:sp>
        <p:nvSpPr>
          <p:cNvPr id="3" name="Sottotitolo 2">
            <a:extLst>
              <a:ext uri="{FF2B5EF4-FFF2-40B4-BE49-F238E27FC236}">
                <a16:creationId xmlns:a16="http://schemas.microsoft.com/office/drawing/2014/main" id="{FD12F3F4-0325-3B1D-E9B6-46DFBACD4A9E}"/>
              </a:ext>
            </a:extLst>
          </p:cNvPr>
          <p:cNvSpPr>
            <a:spLocks noGrp="1"/>
          </p:cNvSpPr>
          <p:nvPr>
            <p:ph type="subTitle" idx="1"/>
          </p:nvPr>
        </p:nvSpPr>
        <p:spPr>
          <a:xfrm>
            <a:off x="919239" y="1074133"/>
            <a:ext cx="11756571" cy="3591000"/>
          </a:xfrm>
        </p:spPr>
        <p:txBody>
          <a:bodyPr>
            <a:noAutofit/>
          </a:bodyPr>
          <a:lstStyle/>
          <a:p>
            <a:r>
              <a:rPr lang="it-IT">
                <a:latin typeface="Roboto Slab"/>
                <a:ea typeface="Roboto Slab"/>
                <a:cs typeface="Roboto Slab"/>
              </a:rPr>
              <a:t>ONLINE / DIGITAL LEARNING AGREEMENT:</a:t>
            </a:r>
            <a:endParaRPr lang="it-IT"/>
          </a:p>
          <a:p>
            <a:pPr marL="508000" indent="-457200" algn="l">
              <a:buChar char="•"/>
            </a:pPr>
            <a:r>
              <a:rPr lang="it-IT" err="1">
                <a:latin typeface="Roboto Slab"/>
                <a:ea typeface="Roboto Slab"/>
                <a:cs typeface="Roboto Slab"/>
              </a:rPr>
              <a:t>Upon</a:t>
            </a:r>
            <a:r>
              <a:rPr lang="it-IT">
                <a:latin typeface="Roboto Slab"/>
                <a:ea typeface="Roboto Slab"/>
                <a:cs typeface="Roboto Slab"/>
              </a:rPr>
              <a:t> </a:t>
            </a:r>
            <a:r>
              <a:rPr lang="it-IT" err="1">
                <a:latin typeface="Roboto Slab"/>
                <a:ea typeface="Roboto Slab"/>
                <a:cs typeface="Roboto Slab"/>
              </a:rPr>
              <a:t>request</a:t>
            </a:r>
            <a:r>
              <a:rPr lang="it-IT">
                <a:latin typeface="Roboto Slab"/>
                <a:ea typeface="Roboto Slab"/>
                <a:cs typeface="Roboto Slab"/>
              </a:rPr>
              <a:t> to: outgoing.erasmus@unipv.it</a:t>
            </a:r>
          </a:p>
          <a:p>
            <a:pPr marL="508000" indent="-457200" algn="l">
              <a:buChar char="•"/>
            </a:pPr>
            <a:r>
              <a:rPr lang="it-IT" err="1">
                <a:latin typeface="Roboto Slab"/>
                <a:ea typeface="Roboto Slab"/>
                <a:cs typeface="Roboto Slab"/>
              </a:rPr>
              <a:t>This</a:t>
            </a:r>
            <a:r>
              <a:rPr lang="it-IT">
                <a:latin typeface="Roboto Slab"/>
                <a:ea typeface="Roboto Slab"/>
                <a:cs typeface="Roboto Slab"/>
              </a:rPr>
              <a:t> step must be </a:t>
            </a:r>
            <a:r>
              <a:rPr lang="it-IT" err="1">
                <a:latin typeface="Roboto Slab"/>
                <a:ea typeface="Roboto Slab"/>
                <a:cs typeface="Roboto Slab"/>
              </a:rPr>
              <a:t>activated</a:t>
            </a:r>
            <a:endParaRPr lang="it-IT">
              <a:latin typeface="Roboto Slab"/>
              <a:ea typeface="Roboto Slab"/>
              <a:cs typeface="Roboto Slab"/>
            </a:endParaRPr>
          </a:p>
          <a:p>
            <a:pPr marL="508000" indent="-457200" algn="l">
              <a:buChar char="•"/>
            </a:pPr>
            <a:r>
              <a:rPr lang="it-IT" err="1">
                <a:latin typeface="Roboto Slab"/>
                <a:ea typeface="Roboto Slab"/>
                <a:cs typeface="Roboto Slab"/>
              </a:rPr>
              <a:t>Fill</a:t>
            </a:r>
            <a:r>
              <a:rPr lang="it-IT">
                <a:latin typeface="Roboto Slab"/>
                <a:ea typeface="Roboto Slab"/>
                <a:cs typeface="Roboto Slab"/>
              </a:rPr>
              <a:t> in the </a:t>
            </a:r>
            <a:r>
              <a:rPr lang="it-IT" err="1">
                <a:latin typeface="Roboto Slab"/>
                <a:ea typeface="Roboto Slab"/>
                <a:cs typeface="Roboto Slab"/>
              </a:rPr>
              <a:t>form</a:t>
            </a:r>
            <a:r>
              <a:rPr lang="it-IT">
                <a:latin typeface="Roboto Slab"/>
                <a:ea typeface="Roboto Slab"/>
                <a:cs typeface="Roboto Slab"/>
              </a:rPr>
              <a:t> </a:t>
            </a:r>
            <a:r>
              <a:rPr lang="it-IT" err="1">
                <a:latin typeface="Roboto Slab"/>
                <a:ea typeface="Roboto Slab"/>
                <a:cs typeface="Roboto Slab"/>
              </a:rPr>
              <a:t>through</a:t>
            </a:r>
            <a:r>
              <a:rPr lang="it-IT">
                <a:latin typeface="Roboto Slab"/>
                <a:ea typeface="Roboto Slab"/>
                <a:cs typeface="Roboto Slab"/>
              </a:rPr>
              <a:t> the </a:t>
            </a:r>
            <a:r>
              <a:rPr lang="it-IT" err="1">
                <a:latin typeface="Roboto Slab"/>
                <a:ea typeface="Roboto Slab"/>
                <a:cs typeface="Roboto Slab"/>
              </a:rPr>
              <a:t>platfrom</a:t>
            </a:r>
            <a:r>
              <a:rPr lang="it-IT">
                <a:latin typeface="Roboto Slab"/>
                <a:ea typeface="Roboto Slab"/>
                <a:cs typeface="Roboto Slab"/>
              </a:rPr>
              <a:t> MOBILITY ONLINE</a:t>
            </a:r>
          </a:p>
          <a:p>
            <a:pPr marL="508000" indent="-457200" algn="l">
              <a:buChar char="•"/>
            </a:pPr>
            <a:r>
              <a:rPr lang="it-IT">
                <a:latin typeface="Roboto Slab"/>
                <a:ea typeface="Roboto Slab"/>
                <a:cs typeface="Roboto Slab"/>
              </a:rPr>
              <a:t>Same </a:t>
            </a:r>
            <a:r>
              <a:rPr lang="it-IT" err="1">
                <a:latin typeface="Roboto Slab"/>
                <a:ea typeface="Roboto Slab"/>
                <a:cs typeface="Roboto Slab"/>
              </a:rPr>
              <a:t>principle</a:t>
            </a:r>
            <a:r>
              <a:rPr lang="it-IT">
                <a:latin typeface="Roboto Slab"/>
                <a:ea typeface="Roboto Slab"/>
                <a:cs typeface="Roboto Slab"/>
              </a:rPr>
              <a:t> </a:t>
            </a:r>
            <a:r>
              <a:rPr lang="it-IT" err="1">
                <a:latin typeface="Roboto Slab"/>
                <a:ea typeface="Roboto Slab"/>
                <a:cs typeface="Roboto Slab"/>
              </a:rPr>
              <a:t>as</a:t>
            </a:r>
            <a:r>
              <a:rPr lang="it-IT">
                <a:latin typeface="Roboto Slab"/>
                <a:ea typeface="Roboto Slab"/>
                <a:cs typeface="Roboto Slab"/>
              </a:rPr>
              <a:t> PDF </a:t>
            </a:r>
            <a:r>
              <a:rPr lang="it-IT" err="1">
                <a:latin typeface="Roboto Slab"/>
                <a:ea typeface="Roboto Slab"/>
                <a:cs typeface="Roboto Slab"/>
              </a:rPr>
              <a:t>version</a:t>
            </a:r>
            <a:endParaRPr lang="it-IT">
              <a:latin typeface="Roboto Slab"/>
              <a:ea typeface="Roboto Slab"/>
              <a:cs typeface="Roboto Slab"/>
            </a:endParaRPr>
          </a:p>
          <a:p>
            <a:pPr marL="508000" indent="-457200" algn="l">
              <a:buChar char="•"/>
            </a:pPr>
            <a:r>
              <a:rPr lang="it-IT" err="1">
                <a:latin typeface="Roboto Slab"/>
                <a:ea typeface="Roboto Slab"/>
                <a:cs typeface="Roboto Slab"/>
              </a:rPr>
              <a:t>Notify</a:t>
            </a:r>
            <a:r>
              <a:rPr lang="it-IT">
                <a:latin typeface="Roboto Slab"/>
                <a:ea typeface="Roboto Slab"/>
                <a:cs typeface="Roboto Slab"/>
              </a:rPr>
              <a:t> by email </a:t>
            </a:r>
            <a:r>
              <a:rPr lang="it-IT" err="1">
                <a:latin typeface="Roboto Slab"/>
                <a:ea typeface="Roboto Slab"/>
                <a:cs typeface="Roboto Slab"/>
              </a:rPr>
              <a:t>your</a:t>
            </a:r>
            <a:r>
              <a:rPr lang="it-IT">
                <a:latin typeface="Roboto Slab"/>
                <a:ea typeface="Roboto Slab"/>
                <a:cs typeface="Roboto Slab"/>
              </a:rPr>
              <a:t> Delegate once </a:t>
            </a:r>
            <a:r>
              <a:rPr lang="it-IT" err="1">
                <a:latin typeface="Roboto Slab"/>
                <a:ea typeface="Roboto Slab"/>
                <a:cs typeface="Roboto Slab"/>
              </a:rPr>
              <a:t>completed</a:t>
            </a:r>
            <a:endParaRPr lang="it-IT">
              <a:latin typeface="Roboto Slab"/>
              <a:ea typeface="Roboto Slab"/>
              <a:cs typeface="Roboto Slab"/>
            </a:endParaRPr>
          </a:p>
        </p:txBody>
      </p:sp>
      <p:pic>
        <p:nvPicPr>
          <p:cNvPr id="5" name="Immagine 4" descr="Immagine che contiene testo, Carattere, linea, numero">
            <a:extLst>
              <a:ext uri="{FF2B5EF4-FFF2-40B4-BE49-F238E27FC236}">
                <a16:creationId xmlns:a16="http://schemas.microsoft.com/office/drawing/2014/main" id="{58D2290F-4087-1087-9511-10875CBCA2DC}"/>
              </a:ext>
            </a:extLst>
          </p:cNvPr>
          <p:cNvPicPr>
            <a:picLocks noChangeAspect="1"/>
          </p:cNvPicPr>
          <p:nvPr/>
        </p:nvPicPr>
        <p:blipFill>
          <a:blip r:embed="rId3"/>
          <a:stretch>
            <a:fillRect/>
          </a:stretch>
        </p:blipFill>
        <p:spPr>
          <a:xfrm>
            <a:off x="0" y="4105277"/>
            <a:ext cx="12192000" cy="1868056"/>
          </a:xfrm>
          <a:prstGeom prst="rect">
            <a:avLst/>
          </a:prstGeom>
        </p:spPr>
      </p:pic>
    </p:spTree>
    <p:extLst>
      <p:ext uri="{BB962C8B-B14F-4D97-AF65-F5344CB8AC3E}">
        <p14:creationId xmlns:p14="http://schemas.microsoft.com/office/powerpoint/2010/main" val="1853483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463037E8-5C50-168D-8BEC-0DFA73F5D1BB}"/>
              </a:ext>
            </a:extLst>
          </p:cNvPr>
          <p:cNvPicPr>
            <a:picLocks noChangeAspect="1"/>
          </p:cNvPicPr>
          <p:nvPr/>
        </p:nvPicPr>
        <p:blipFill>
          <a:blip r:embed="rId3"/>
          <a:stretch>
            <a:fillRect/>
          </a:stretch>
        </p:blipFill>
        <p:spPr>
          <a:xfrm>
            <a:off x="471948" y="905232"/>
            <a:ext cx="10697497" cy="5161271"/>
          </a:xfrm>
          <a:prstGeom prst="rect">
            <a:avLst/>
          </a:prstGeom>
        </p:spPr>
      </p:pic>
      <p:sp>
        <p:nvSpPr>
          <p:cNvPr id="6" name="CasellaDiTesto 5">
            <a:extLst>
              <a:ext uri="{FF2B5EF4-FFF2-40B4-BE49-F238E27FC236}">
                <a16:creationId xmlns:a16="http://schemas.microsoft.com/office/drawing/2014/main" id="{8A2742A0-05AF-3943-D745-8D7E525F09A6}"/>
              </a:ext>
            </a:extLst>
          </p:cNvPr>
          <p:cNvSpPr txBox="1"/>
          <p:nvPr/>
        </p:nvSpPr>
        <p:spPr>
          <a:xfrm>
            <a:off x="6290234" y="2480094"/>
            <a:ext cx="5487327" cy="3416320"/>
          </a:xfrm>
          <a:prstGeom prst="rect">
            <a:avLst/>
          </a:prstGeom>
          <a:noFill/>
        </p:spPr>
        <p:txBody>
          <a:bodyPr wrap="square" lIns="91440" tIns="45720" rIns="91440" bIns="45720" rtlCol="0" anchor="t">
            <a:spAutoFit/>
          </a:bodyPr>
          <a:lstStyle/>
          <a:p>
            <a:r>
              <a:rPr lang="it-IT" sz="1800">
                <a:latin typeface="Roboto Slab"/>
                <a:ea typeface="Roboto Slab"/>
                <a:cs typeface="Roboto Slab"/>
              </a:rPr>
              <a:t>Same </a:t>
            </a:r>
            <a:r>
              <a:rPr lang="it-IT" sz="1800" err="1">
                <a:latin typeface="Roboto Slab"/>
                <a:ea typeface="Roboto Slab"/>
                <a:cs typeface="Roboto Slab"/>
              </a:rPr>
              <a:t>as</a:t>
            </a:r>
            <a:r>
              <a:rPr lang="it-IT" sz="1800">
                <a:latin typeface="Roboto Slab"/>
                <a:ea typeface="Roboto Slab"/>
                <a:cs typeface="Roboto Slab"/>
              </a:rPr>
              <a:t> Learning Agreement for Studies</a:t>
            </a:r>
          </a:p>
          <a:p>
            <a:endParaRPr lang="it-IT" sz="1800"/>
          </a:p>
          <a:p>
            <a:r>
              <a:rPr lang="it-IT" sz="1800" b="1">
                <a:solidFill>
                  <a:srgbClr val="FF0000"/>
                </a:solidFill>
                <a:latin typeface="Roboto Slab"/>
                <a:ea typeface="Roboto Slab"/>
                <a:cs typeface="Roboto Slab"/>
              </a:rPr>
              <a:t>20 CFU</a:t>
            </a:r>
          </a:p>
          <a:p>
            <a:endParaRPr lang="it-IT" sz="1800" b="1">
              <a:solidFill>
                <a:srgbClr val="FF0000"/>
              </a:solidFill>
              <a:latin typeface="Roboto Slab" pitchFamily="2" charset="0"/>
              <a:ea typeface="Roboto Slab" pitchFamily="2" charset="0"/>
              <a:cs typeface="Roboto Slab" pitchFamily="2" charset="0"/>
            </a:endParaRPr>
          </a:p>
          <a:p>
            <a:pPr algn="l"/>
            <a:r>
              <a:rPr lang="en-US" sz="1800" b="1" i="0">
                <a:solidFill>
                  <a:srgbClr val="FF0000"/>
                </a:solidFill>
                <a:effectLst/>
                <a:highlight>
                  <a:srgbClr val="FFFFFF"/>
                </a:highlight>
                <a:latin typeface="Roboto Slab"/>
                <a:ea typeface="Roboto Slab"/>
                <a:cs typeface="Roboto Slab"/>
              </a:rPr>
              <a:t>IMPORTANT:</a:t>
            </a:r>
            <a:r>
              <a:rPr lang="en-US" sz="1800" b="0" i="0">
                <a:solidFill>
                  <a:srgbClr val="212934"/>
                </a:solidFill>
                <a:effectLst/>
                <a:highlight>
                  <a:srgbClr val="FFFFFF"/>
                </a:highlight>
                <a:latin typeface="Roboto Slab"/>
                <a:ea typeface="Roboto Slab"/>
                <a:cs typeface="Roboto Slab"/>
              </a:rPr>
              <a:t>  before departure, make sure the Learning Agreement is signed by you and your Erasmus Delegate at least.</a:t>
            </a:r>
          </a:p>
          <a:p>
            <a:pPr algn="l"/>
            <a:endParaRPr lang="en-US" sz="1800" b="1" i="0" u="sng">
              <a:solidFill>
                <a:srgbClr val="212934"/>
              </a:solidFill>
              <a:effectLst/>
              <a:highlight>
                <a:srgbClr val="FFFFFF"/>
              </a:highlight>
              <a:latin typeface="Roboto Slab" pitchFamily="2" charset="0"/>
              <a:ea typeface="Roboto Slab" pitchFamily="2" charset="0"/>
              <a:cs typeface="Roboto Slab" pitchFamily="2" charset="0"/>
            </a:endParaRPr>
          </a:p>
          <a:p>
            <a:r>
              <a:rPr lang="en-US" sz="1800" b="1" u="sng">
                <a:solidFill>
                  <a:srgbClr val="212934"/>
                </a:solidFill>
                <a:highlight>
                  <a:srgbClr val="FFFFFF"/>
                </a:highlight>
                <a:latin typeface="Roboto Slab"/>
                <a:ea typeface="Roboto Slab"/>
                <a:cs typeface="Roboto Slab"/>
              </a:rPr>
              <a:t>Max. 30</a:t>
            </a:r>
            <a:r>
              <a:rPr lang="en-US" sz="1800" b="1" i="0" u="sng">
                <a:solidFill>
                  <a:srgbClr val="212934"/>
                </a:solidFill>
                <a:effectLst/>
                <a:highlight>
                  <a:srgbClr val="FFFFFF"/>
                </a:highlight>
                <a:latin typeface="Roboto Slab"/>
                <a:ea typeface="Roboto Slab"/>
                <a:cs typeface="Roboto Slab"/>
              </a:rPr>
              <a:t> </a:t>
            </a:r>
            <a:r>
              <a:rPr lang="en-US" sz="1800" b="1" u="sng">
                <a:solidFill>
                  <a:srgbClr val="212934"/>
                </a:solidFill>
                <a:highlight>
                  <a:srgbClr val="FFFFFF"/>
                </a:highlight>
                <a:latin typeface="Roboto Slab"/>
                <a:ea typeface="Roboto Slab"/>
                <a:cs typeface="Roboto Slab"/>
              </a:rPr>
              <a:t>days</a:t>
            </a:r>
            <a:r>
              <a:rPr lang="en-US" sz="1800" b="1" i="0" u="sng">
                <a:solidFill>
                  <a:srgbClr val="212934"/>
                </a:solidFill>
                <a:effectLst/>
                <a:highlight>
                  <a:srgbClr val="FFFFFF"/>
                </a:highlight>
                <a:latin typeface="Roboto Slab"/>
                <a:ea typeface="Roboto Slab"/>
                <a:cs typeface="Roboto Slab"/>
              </a:rPr>
              <a:t> </a:t>
            </a:r>
            <a:r>
              <a:rPr lang="en-US" sz="1800" b="1" u="sng">
                <a:solidFill>
                  <a:srgbClr val="212934"/>
                </a:solidFill>
                <a:highlight>
                  <a:srgbClr val="FFFFFF"/>
                </a:highlight>
                <a:latin typeface="Roboto Slab"/>
                <a:ea typeface="Roboto Slab"/>
                <a:cs typeface="Roboto Slab"/>
              </a:rPr>
              <a:t>upon </a:t>
            </a:r>
            <a:r>
              <a:rPr lang="en-US" sz="1800" b="1" i="0" u="sng">
                <a:solidFill>
                  <a:srgbClr val="212934"/>
                </a:solidFill>
                <a:effectLst/>
                <a:highlight>
                  <a:srgbClr val="FFFFFF"/>
                </a:highlight>
                <a:latin typeface="Roboto Slab"/>
                <a:ea typeface="Roboto Slab"/>
                <a:cs typeface="Roboto Slab"/>
              </a:rPr>
              <a:t>arrival,</a:t>
            </a:r>
            <a:r>
              <a:rPr lang="en-US" sz="1800" b="1" u="sng">
                <a:solidFill>
                  <a:srgbClr val="212934"/>
                </a:solidFill>
                <a:highlight>
                  <a:srgbClr val="FFFFFF"/>
                </a:highlight>
                <a:latin typeface="Roboto Slab"/>
                <a:ea typeface="Roboto Slab"/>
                <a:cs typeface="Roboto Slab"/>
              </a:rPr>
              <a:t> approval/signature also by the </a:t>
            </a:r>
            <a:r>
              <a:rPr lang="en-US" sz="1800" b="1" i="0" u="sng" err="1">
                <a:solidFill>
                  <a:srgbClr val="212934"/>
                </a:solidFill>
                <a:effectLst/>
                <a:highlight>
                  <a:srgbClr val="FFFFFF"/>
                </a:highlight>
                <a:latin typeface="Roboto Slab"/>
                <a:ea typeface="Roboto Slab"/>
                <a:cs typeface="Roboto Slab"/>
              </a:rPr>
              <a:t>receiveing</a:t>
            </a:r>
            <a:r>
              <a:rPr lang="en-US" sz="1800" b="1" i="0" u="sng">
                <a:solidFill>
                  <a:srgbClr val="212934"/>
                </a:solidFill>
                <a:effectLst/>
                <a:highlight>
                  <a:srgbClr val="FFFFFF"/>
                </a:highlight>
                <a:latin typeface="Roboto Slab"/>
                <a:ea typeface="Roboto Slab"/>
                <a:cs typeface="Roboto Slab"/>
              </a:rPr>
              <a:t> </a:t>
            </a:r>
            <a:r>
              <a:rPr lang="en-US" sz="1800" b="1" i="0" u="sng" err="1">
                <a:solidFill>
                  <a:srgbClr val="212934"/>
                </a:solidFill>
                <a:effectLst/>
                <a:highlight>
                  <a:srgbClr val="FFFFFF"/>
                </a:highlight>
                <a:latin typeface="Roboto Slab"/>
                <a:ea typeface="Roboto Slab"/>
                <a:cs typeface="Roboto Slab"/>
              </a:rPr>
              <a:t>insitution</a:t>
            </a:r>
            <a:r>
              <a:rPr lang="en-US" sz="1800" b="1" u="sng">
                <a:solidFill>
                  <a:srgbClr val="212934"/>
                </a:solidFill>
                <a:highlight>
                  <a:srgbClr val="FFFFFF"/>
                </a:highlight>
                <a:latin typeface="Roboto Slab"/>
                <a:ea typeface="Roboto Slab"/>
                <a:cs typeface="Roboto Slab"/>
              </a:rPr>
              <a:t>.</a:t>
            </a:r>
          </a:p>
          <a:p>
            <a:endParaRPr lang="en-US" sz="1800" b="1" u="sng">
              <a:solidFill>
                <a:srgbClr val="212934"/>
              </a:solidFill>
              <a:highlight>
                <a:srgbClr val="FFFFFF"/>
              </a:highlight>
              <a:latin typeface="Roboto Slab"/>
              <a:ea typeface="Roboto Slab"/>
              <a:cs typeface="Roboto Slab"/>
            </a:endParaRPr>
          </a:p>
          <a:p>
            <a:r>
              <a:rPr lang="it-IT" sz="1800" err="1">
                <a:latin typeface="Roboto Slab"/>
                <a:ea typeface="Roboto Slab"/>
                <a:cs typeface="Roboto Slab"/>
              </a:rPr>
              <a:t>Submit</a:t>
            </a:r>
            <a:r>
              <a:rPr lang="it-IT" sz="1800">
                <a:latin typeface="Roboto Slab"/>
                <a:ea typeface="Roboto Slab"/>
                <a:cs typeface="Roboto Slab"/>
              </a:rPr>
              <a:t> by e-mail: outgoing.erasmus@unipv.it</a:t>
            </a:r>
          </a:p>
        </p:txBody>
      </p:sp>
      <p:sp>
        <p:nvSpPr>
          <p:cNvPr id="5" name="Titolo 1">
            <a:extLst>
              <a:ext uri="{FF2B5EF4-FFF2-40B4-BE49-F238E27FC236}">
                <a16:creationId xmlns:a16="http://schemas.microsoft.com/office/drawing/2014/main" id="{DC9A7DD5-4EB0-B9C7-9053-6DAA730A8F1E}"/>
              </a:ext>
            </a:extLst>
          </p:cNvPr>
          <p:cNvSpPr>
            <a:spLocks noGrp="1"/>
          </p:cNvSpPr>
          <p:nvPr/>
        </p:nvSpPr>
        <p:spPr>
          <a:xfrm>
            <a:off x="614516" y="159075"/>
            <a:ext cx="10962968" cy="77034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sz="4400" b="1">
                <a:solidFill>
                  <a:srgbClr val="B2284B"/>
                </a:solidFill>
                <a:latin typeface="Roboto Slab"/>
                <a:ea typeface="Roboto Slab"/>
                <a:cs typeface="Roboto Slab"/>
              </a:rPr>
              <a:t>LEARNING AGREEMENT OVERSEAS</a:t>
            </a:r>
          </a:p>
        </p:txBody>
      </p:sp>
    </p:spTree>
    <p:extLst>
      <p:ext uri="{BB962C8B-B14F-4D97-AF65-F5344CB8AC3E}">
        <p14:creationId xmlns:p14="http://schemas.microsoft.com/office/powerpoint/2010/main" val="323469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4162CADD-33EE-1E7E-8FC3-E2D9EB76134C}"/>
              </a:ext>
            </a:extLst>
          </p:cNvPr>
          <p:cNvSpPr>
            <a:spLocks noGrp="1"/>
          </p:cNvSpPr>
          <p:nvPr>
            <p:ph type="subTitle" idx="1"/>
          </p:nvPr>
        </p:nvSpPr>
        <p:spPr>
          <a:xfrm>
            <a:off x="1134689" y="1541820"/>
            <a:ext cx="9144000" cy="1372298"/>
          </a:xfrm>
        </p:spPr>
        <p:txBody>
          <a:bodyPr>
            <a:normAutofit/>
          </a:bodyPr>
          <a:lstStyle/>
          <a:p>
            <a:r>
              <a:rPr lang="it-IT">
                <a:hlinkClick r:id="rId3"/>
              </a:rPr>
              <a:t>https://internazionale.unipv.eu/wp-content/uploads/2024/03/aree-di-studio-e-delegati-2024-25.pdf</a:t>
            </a:r>
            <a:endParaRPr lang="it-IT"/>
          </a:p>
          <a:p>
            <a:endParaRPr lang="it-IT"/>
          </a:p>
        </p:txBody>
      </p:sp>
      <p:sp>
        <p:nvSpPr>
          <p:cNvPr id="4" name="CasellaDiTesto 3">
            <a:extLst>
              <a:ext uri="{FF2B5EF4-FFF2-40B4-BE49-F238E27FC236}">
                <a16:creationId xmlns:a16="http://schemas.microsoft.com/office/drawing/2014/main" id="{7308E054-925A-6B28-11D7-6CCF7107B758}"/>
              </a:ext>
            </a:extLst>
          </p:cNvPr>
          <p:cNvSpPr txBox="1"/>
          <p:nvPr/>
        </p:nvSpPr>
        <p:spPr>
          <a:xfrm>
            <a:off x="619948" y="2405733"/>
            <a:ext cx="11053945" cy="3352521"/>
          </a:xfrm>
          <a:prstGeom prst="rect">
            <a:avLst/>
          </a:prstGeom>
          <a:noFill/>
        </p:spPr>
        <p:txBody>
          <a:bodyPr wrap="square" lIns="91440" tIns="45720" rIns="91440" bIns="45720" rtlCol="0" anchor="t">
            <a:spAutoFit/>
          </a:bodyPr>
          <a:lstStyle/>
          <a:p>
            <a:pPr marL="342900" indent="-342900">
              <a:lnSpc>
                <a:spcPct val="150000"/>
              </a:lnSpc>
              <a:buChar char="•"/>
            </a:pPr>
            <a:r>
              <a:rPr lang="en-US" sz="2400">
                <a:solidFill>
                  <a:srgbClr val="0D0D0D"/>
                </a:solidFill>
                <a:highlight>
                  <a:srgbClr val="FFFFFF"/>
                </a:highlight>
                <a:latin typeface="Roboto Slab"/>
                <a:ea typeface="Roboto Slab"/>
                <a:cs typeface="Roboto Slab"/>
              </a:rPr>
              <a:t>Supports students in drafting the Learning Agreement</a:t>
            </a:r>
            <a:endParaRPr lang="it-IT"/>
          </a:p>
          <a:p>
            <a:pPr marL="342900" indent="-342900">
              <a:lnSpc>
                <a:spcPct val="150000"/>
              </a:lnSpc>
              <a:buChar char="•"/>
            </a:pPr>
            <a:r>
              <a:rPr lang="en-US" sz="2400">
                <a:solidFill>
                  <a:srgbClr val="0D0D0D"/>
                </a:solidFill>
                <a:highlight>
                  <a:srgbClr val="FFFFFF"/>
                </a:highlight>
                <a:latin typeface="Roboto Slab"/>
                <a:ea typeface="Roboto Slab"/>
                <a:cs typeface="Roboto Slab"/>
              </a:rPr>
              <a:t>Is </a:t>
            </a:r>
            <a:r>
              <a:rPr lang="en-US" sz="2400" b="0" i="0">
                <a:solidFill>
                  <a:srgbClr val="0D0D0D"/>
                </a:solidFill>
                <a:effectLst/>
                <a:highlight>
                  <a:srgbClr val="FFFFFF"/>
                </a:highlight>
                <a:latin typeface="Roboto Slab"/>
                <a:ea typeface="Roboto Slab"/>
                <a:cs typeface="Roboto Slab"/>
              </a:rPr>
              <a:t>responsible for approving the study plan of the Learning Agreement before departure</a:t>
            </a:r>
            <a:endParaRPr lang="en-US" sz="2400">
              <a:solidFill>
                <a:srgbClr val="0D0D0D"/>
              </a:solidFill>
              <a:highlight>
                <a:srgbClr val="FFFFFF"/>
              </a:highlight>
              <a:latin typeface="Roboto Slab"/>
              <a:ea typeface="Roboto Slab"/>
              <a:cs typeface="Roboto Slab"/>
            </a:endParaRPr>
          </a:p>
          <a:p>
            <a:pPr marL="342900" indent="-342900">
              <a:lnSpc>
                <a:spcPct val="150000"/>
              </a:lnSpc>
              <a:buChar char="•"/>
            </a:pPr>
            <a:r>
              <a:rPr lang="en-US" sz="2400">
                <a:solidFill>
                  <a:srgbClr val="0D0D0D"/>
                </a:solidFill>
                <a:highlight>
                  <a:srgbClr val="FFFFFF"/>
                </a:highlight>
                <a:latin typeface="Roboto Slab"/>
                <a:ea typeface="Roboto Slab"/>
                <a:cs typeface="Roboto Slab"/>
              </a:rPr>
              <a:t>Approve</a:t>
            </a:r>
            <a:r>
              <a:rPr lang="en-US" sz="2400" b="0" i="0">
                <a:solidFill>
                  <a:srgbClr val="0D0D0D"/>
                </a:solidFill>
                <a:effectLst/>
                <a:highlight>
                  <a:srgbClr val="FFFFFF"/>
                </a:highlight>
                <a:latin typeface="Roboto Slab"/>
                <a:ea typeface="Roboto Slab"/>
                <a:cs typeface="Roboto Slab"/>
              </a:rPr>
              <a:t> changes </a:t>
            </a:r>
            <a:r>
              <a:rPr lang="en-US" sz="2400">
                <a:solidFill>
                  <a:srgbClr val="0D0D0D"/>
                </a:solidFill>
                <a:highlight>
                  <a:srgbClr val="FFFFFF"/>
                </a:highlight>
                <a:latin typeface="Roboto Slab"/>
                <a:ea typeface="Roboto Slab"/>
                <a:cs typeface="Roboto Slab"/>
              </a:rPr>
              <a:t>to the LA during</a:t>
            </a:r>
            <a:r>
              <a:rPr lang="en-US" sz="2400" b="0" i="0">
                <a:solidFill>
                  <a:srgbClr val="0D0D0D"/>
                </a:solidFill>
                <a:effectLst/>
                <a:highlight>
                  <a:srgbClr val="FFFFFF"/>
                </a:highlight>
                <a:latin typeface="Roboto Slab"/>
                <a:ea typeface="Roboto Slab"/>
                <a:cs typeface="Roboto Slab"/>
              </a:rPr>
              <a:t> </a:t>
            </a:r>
            <a:r>
              <a:rPr lang="en-US" sz="2400">
                <a:solidFill>
                  <a:srgbClr val="0D0D0D"/>
                </a:solidFill>
                <a:highlight>
                  <a:srgbClr val="FFFFFF"/>
                </a:highlight>
                <a:latin typeface="Roboto Slab"/>
                <a:ea typeface="Roboto Slab"/>
                <a:cs typeface="Roboto Slab"/>
              </a:rPr>
              <a:t>mobility</a:t>
            </a:r>
          </a:p>
          <a:p>
            <a:pPr marL="342900" indent="-342900">
              <a:lnSpc>
                <a:spcPct val="150000"/>
              </a:lnSpc>
              <a:buChar char="•"/>
            </a:pPr>
            <a:r>
              <a:rPr lang="en-US" sz="2400">
                <a:solidFill>
                  <a:srgbClr val="0D0D0D"/>
                </a:solidFill>
                <a:highlight>
                  <a:srgbClr val="FFFFFF"/>
                </a:highlight>
                <a:latin typeface="Roboto Slab"/>
                <a:ea typeface="Roboto Slab"/>
                <a:cs typeface="Roboto Slab"/>
              </a:rPr>
              <a:t>Is responsible for </a:t>
            </a:r>
            <a:r>
              <a:rPr lang="en-US" sz="2400" b="0" i="0">
                <a:solidFill>
                  <a:srgbClr val="0D0D0D"/>
                </a:solidFill>
                <a:effectLst/>
                <a:highlight>
                  <a:srgbClr val="FFFFFF"/>
                </a:highlight>
                <a:latin typeface="Roboto Slab"/>
                <a:ea typeface="Roboto Slab"/>
                <a:cs typeface="Roboto Slab"/>
              </a:rPr>
              <a:t>the academic recognition of the results achieved abroad by the student.</a:t>
            </a:r>
            <a:r>
              <a:rPr lang="it-IT" sz="2400">
                <a:latin typeface="Roboto Slab"/>
                <a:ea typeface="Roboto Slab"/>
                <a:cs typeface="Roboto Slab"/>
              </a:rPr>
              <a:t> </a:t>
            </a:r>
            <a:endParaRPr lang="it-IT"/>
          </a:p>
        </p:txBody>
      </p:sp>
      <p:sp>
        <p:nvSpPr>
          <p:cNvPr id="6" name="Titolo 1">
            <a:extLst>
              <a:ext uri="{FF2B5EF4-FFF2-40B4-BE49-F238E27FC236}">
                <a16:creationId xmlns:a16="http://schemas.microsoft.com/office/drawing/2014/main" id="{809C3CCE-F540-33BB-4EAC-C2073A1786FD}"/>
              </a:ext>
            </a:extLst>
          </p:cNvPr>
          <p:cNvSpPr>
            <a:spLocks noGrp="1"/>
          </p:cNvSpPr>
          <p:nvPr/>
        </p:nvSpPr>
        <p:spPr>
          <a:xfrm>
            <a:off x="614516" y="417867"/>
            <a:ext cx="10962968" cy="770348"/>
          </a:xfrm>
          <a:prstGeom prst="rect">
            <a:avLst/>
          </a:prstGeom>
          <a:noFill/>
          <a:ln>
            <a:noFill/>
          </a:ln>
        </p:spPr>
        <p:txBody>
          <a:bodyPr spcFirstLastPara="1" wrap="square" lIns="91425" tIns="45700" rIns="91425" bIns="45700" anchor="t" anchorCtr="0">
            <a:normAutofit fontScale="85000" lnSpcReduction="1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sz="4400" b="1">
                <a:solidFill>
                  <a:srgbClr val="B2284B"/>
                </a:solidFill>
                <a:latin typeface="Roboto Slab"/>
                <a:ea typeface="Roboto Slab"/>
                <a:cs typeface="Roboto Slab"/>
              </a:rPr>
              <a:t>INTERNATIONAL MOBILITY COORDIANTOR</a:t>
            </a:r>
          </a:p>
        </p:txBody>
      </p:sp>
    </p:spTree>
    <p:extLst>
      <p:ext uri="{BB962C8B-B14F-4D97-AF65-F5344CB8AC3E}">
        <p14:creationId xmlns:p14="http://schemas.microsoft.com/office/powerpoint/2010/main" val="3396918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C178268-AA47-E7C1-5128-0AD07F8B8D61}"/>
              </a:ext>
            </a:extLst>
          </p:cNvPr>
          <p:cNvPicPr>
            <a:picLocks noChangeAspect="1"/>
          </p:cNvPicPr>
          <p:nvPr/>
        </p:nvPicPr>
        <p:blipFill>
          <a:blip r:embed="rId4"/>
          <a:stretch>
            <a:fillRect/>
          </a:stretch>
        </p:blipFill>
        <p:spPr>
          <a:xfrm>
            <a:off x="8872354" y="-1847838"/>
            <a:ext cx="10542930" cy="1851856"/>
          </a:xfrm>
          <a:prstGeom prst="rect">
            <a:avLst/>
          </a:prstGeom>
        </p:spPr>
      </p:pic>
      <p:pic>
        <p:nvPicPr>
          <p:cNvPr id="7" name="Immagine 6">
            <a:extLst>
              <a:ext uri="{FF2B5EF4-FFF2-40B4-BE49-F238E27FC236}">
                <a16:creationId xmlns:a16="http://schemas.microsoft.com/office/drawing/2014/main" id="{5B99A612-C63A-5F62-9F5A-7264A8CD82C7}"/>
              </a:ext>
            </a:extLst>
          </p:cNvPr>
          <p:cNvPicPr>
            <a:picLocks noChangeAspect="1"/>
          </p:cNvPicPr>
          <p:nvPr/>
        </p:nvPicPr>
        <p:blipFill>
          <a:blip r:embed="rId5"/>
          <a:stretch>
            <a:fillRect/>
          </a:stretch>
        </p:blipFill>
        <p:spPr>
          <a:xfrm>
            <a:off x="13564933" y="1686284"/>
            <a:ext cx="4647264" cy="3473008"/>
          </a:xfrm>
          <a:prstGeom prst="rect">
            <a:avLst/>
          </a:prstGeom>
        </p:spPr>
      </p:pic>
      <p:pic>
        <p:nvPicPr>
          <p:cNvPr id="9" name="Immagine 8">
            <a:extLst>
              <a:ext uri="{FF2B5EF4-FFF2-40B4-BE49-F238E27FC236}">
                <a16:creationId xmlns:a16="http://schemas.microsoft.com/office/drawing/2014/main" id="{E00789F9-62FF-5447-06BD-327135D598E5}"/>
              </a:ext>
            </a:extLst>
          </p:cNvPr>
          <p:cNvPicPr>
            <a:picLocks noChangeAspect="1"/>
          </p:cNvPicPr>
          <p:nvPr/>
        </p:nvPicPr>
        <p:blipFill>
          <a:blip r:embed="rId6"/>
          <a:stretch>
            <a:fillRect/>
          </a:stretch>
        </p:blipFill>
        <p:spPr>
          <a:xfrm>
            <a:off x="6001875" y="2748103"/>
            <a:ext cx="3783613" cy="1627306"/>
          </a:xfrm>
          <a:prstGeom prst="rect">
            <a:avLst/>
          </a:prstGeom>
        </p:spPr>
      </p:pic>
      <p:sp>
        <p:nvSpPr>
          <p:cNvPr id="6" name="CasellaDiTesto 5">
            <a:extLst>
              <a:ext uri="{FF2B5EF4-FFF2-40B4-BE49-F238E27FC236}">
                <a16:creationId xmlns:a16="http://schemas.microsoft.com/office/drawing/2014/main" id="{879AE034-48E3-BB92-9F25-19AF861BEDF2}"/>
              </a:ext>
            </a:extLst>
          </p:cNvPr>
          <p:cNvSpPr txBox="1"/>
          <p:nvPr/>
        </p:nvSpPr>
        <p:spPr>
          <a:xfrm>
            <a:off x="9826808" y="2742856"/>
            <a:ext cx="3227430" cy="923330"/>
          </a:xfrm>
          <a:prstGeom prst="rect">
            <a:avLst/>
          </a:prstGeom>
          <a:noFill/>
        </p:spPr>
        <p:txBody>
          <a:bodyPr wrap="square" rtlCol="0">
            <a:spAutoFit/>
          </a:bodyPr>
          <a:lstStyle/>
          <a:p>
            <a:r>
              <a:rPr lang="it-IT" sz="1800">
                <a:hlinkClick r:id="rId7"/>
              </a:rPr>
              <a:t>https://pavia.esn.it/</a:t>
            </a:r>
            <a:endParaRPr lang="it-IT" sz="1800"/>
          </a:p>
          <a:p>
            <a:r>
              <a:rPr lang="it-IT" sz="1800">
                <a:hlinkClick r:id="rId8"/>
              </a:rPr>
              <a:t>https://esn.it/</a:t>
            </a:r>
            <a:endParaRPr lang="it-IT" sz="1800"/>
          </a:p>
          <a:p>
            <a:endParaRPr lang="it-IT" sz="1800"/>
          </a:p>
        </p:txBody>
      </p:sp>
      <p:sp>
        <p:nvSpPr>
          <p:cNvPr id="12" name="Titolo 1">
            <a:extLst>
              <a:ext uri="{FF2B5EF4-FFF2-40B4-BE49-F238E27FC236}">
                <a16:creationId xmlns:a16="http://schemas.microsoft.com/office/drawing/2014/main" id="{8FE5E7AE-D06F-33B0-222C-71951614EE97}"/>
              </a:ext>
            </a:extLst>
          </p:cNvPr>
          <p:cNvSpPr>
            <a:spLocks noGrp="1"/>
          </p:cNvSpPr>
          <p:nvPr/>
        </p:nvSpPr>
        <p:spPr>
          <a:xfrm>
            <a:off x="614516" y="417867"/>
            <a:ext cx="10962968" cy="77034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sz="4400" b="1">
                <a:solidFill>
                  <a:srgbClr val="B2284B"/>
                </a:solidFill>
                <a:latin typeface="Roboto Slab"/>
                <a:ea typeface="Roboto Slab"/>
                <a:cs typeface="Roboto Slab"/>
              </a:rPr>
              <a:t>ACCOMMODATION</a:t>
            </a:r>
          </a:p>
        </p:txBody>
      </p:sp>
      <p:sp>
        <p:nvSpPr>
          <p:cNvPr id="8" name="CasellaDiTesto 7">
            <a:extLst>
              <a:ext uri="{FF2B5EF4-FFF2-40B4-BE49-F238E27FC236}">
                <a16:creationId xmlns:a16="http://schemas.microsoft.com/office/drawing/2014/main" id="{63BDA7DC-45F0-337E-8F0B-3F385FCA7010}"/>
              </a:ext>
            </a:extLst>
          </p:cNvPr>
          <p:cNvSpPr txBox="1"/>
          <p:nvPr/>
        </p:nvSpPr>
        <p:spPr>
          <a:xfrm>
            <a:off x="583433" y="1292058"/>
            <a:ext cx="12175378" cy="5569730"/>
          </a:xfrm>
          <a:prstGeom prst="rect">
            <a:avLst/>
          </a:prstGeom>
          <a:noFill/>
        </p:spPr>
        <p:txBody>
          <a:bodyPr wrap="square" lIns="91440" tIns="45720" rIns="91440" bIns="45720" rtlCol="0" anchor="t">
            <a:spAutoFit/>
          </a:bodyPr>
          <a:lstStyle/>
          <a:p>
            <a:pPr marL="342900" indent="-342900">
              <a:lnSpc>
                <a:spcPct val="150000"/>
              </a:lnSpc>
              <a:buChar char="•"/>
            </a:pPr>
            <a:r>
              <a:rPr lang="it-IT" sz="2400" dirty="0">
                <a:highlight>
                  <a:srgbClr val="FFFFFF"/>
                </a:highlight>
                <a:latin typeface="Roboto Slab"/>
                <a:ea typeface="Roboto Slab"/>
                <a:cs typeface="Roboto Slab"/>
              </a:rPr>
              <a:t> Seek information from the </a:t>
            </a:r>
            <a:r>
              <a:rPr lang="it-IT" sz="2400" dirty="0" err="1">
                <a:highlight>
                  <a:srgbClr val="FFFFFF"/>
                </a:highlight>
                <a:latin typeface="Roboto Slab"/>
                <a:ea typeface="Roboto Slab"/>
                <a:cs typeface="Roboto Slab"/>
              </a:rPr>
              <a:t>host</a:t>
            </a:r>
            <a:r>
              <a:rPr lang="it-IT" sz="2400" dirty="0">
                <a:highlight>
                  <a:srgbClr val="FFFFFF"/>
                </a:highlight>
                <a:latin typeface="Roboto Slab"/>
                <a:ea typeface="Roboto Slab"/>
                <a:cs typeface="Roboto Slab"/>
              </a:rPr>
              <a:t> University: </a:t>
            </a:r>
            <a:endParaRPr lang="it-IT" dirty="0"/>
          </a:p>
          <a:p>
            <a:pPr>
              <a:lnSpc>
                <a:spcPct val="150000"/>
              </a:lnSpc>
            </a:pPr>
            <a:r>
              <a:rPr lang="it-IT" sz="2400" dirty="0">
                <a:highlight>
                  <a:srgbClr val="FFFFFF"/>
                </a:highlight>
                <a:latin typeface="Roboto Slab"/>
                <a:ea typeface="Roboto Slab"/>
                <a:cs typeface="Roboto Slab"/>
              </a:rPr>
              <a:t>    on-campus housing / </a:t>
            </a:r>
            <a:r>
              <a:rPr lang="it-IT" sz="2400" dirty="0" err="1">
                <a:highlight>
                  <a:srgbClr val="FFFFFF"/>
                </a:highlight>
                <a:latin typeface="Roboto Slab"/>
                <a:ea typeface="Roboto Slab"/>
                <a:cs typeface="Roboto Slab"/>
              </a:rPr>
              <a:t>students</a:t>
            </a:r>
            <a:r>
              <a:rPr lang="it-IT" sz="2400" dirty="0">
                <a:highlight>
                  <a:srgbClr val="FFFFFF"/>
                </a:highlight>
                <a:latin typeface="Roboto Slab"/>
                <a:ea typeface="Roboto Slab"/>
                <a:cs typeface="Roboto Slab"/>
              </a:rPr>
              <a:t>' residence or a list of </a:t>
            </a:r>
            <a:r>
              <a:rPr lang="it-IT" sz="2400" dirty="0" err="1">
                <a:highlight>
                  <a:srgbClr val="FFFFFF"/>
                </a:highlight>
                <a:latin typeface="Roboto Slab"/>
                <a:ea typeface="Roboto Slab"/>
                <a:cs typeface="Roboto Slab"/>
              </a:rPr>
              <a:t>accommodations</a:t>
            </a:r>
            <a:endParaRPr lang="it-IT" sz="2400" dirty="0">
              <a:highlight>
                <a:srgbClr val="FFFFFF"/>
              </a:highlight>
              <a:latin typeface="Roboto Slab"/>
              <a:ea typeface="Roboto Slab"/>
              <a:cs typeface="Roboto Slab"/>
            </a:endParaRPr>
          </a:p>
          <a:p>
            <a:pPr marL="342900" indent="-342900">
              <a:lnSpc>
                <a:spcPct val="150000"/>
              </a:lnSpc>
              <a:buChar char="•"/>
            </a:pPr>
            <a:r>
              <a:rPr lang="it-IT" sz="2400" dirty="0">
                <a:highlight>
                  <a:srgbClr val="FFFFFF"/>
                </a:highlight>
                <a:latin typeface="Roboto Slab"/>
                <a:ea typeface="Roboto Slab"/>
                <a:cs typeface="Roboto Slab"/>
              </a:rPr>
              <a:t> Contact the </a:t>
            </a:r>
            <a:r>
              <a:rPr lang="it-IT" sz="2400" err="1">
                <a:highlight>
                  <a:srgbClr val="FFFFFF"/>
                </a:highlight>
                <a:latin typeface="Roboto Slab"/>
                <a:ea typeface="Roboto Slab"/>
                <a:cs typeface="Roboto Slab"/>
              </a:rPr>
              <a:t>local</a:t>
            </a:r>
            <a:r>
              <a:rPr lang="it-IT" sz="2400" dirty="0">
                <a:highlight>
                  <a:srgbClr val="FFFFFF"/>
                </a:highlight>
                <a:latin typeface="Roboto Slab"/>
                <a:ea typeface="Roboto Slab"/>
                <a:cs typeface="Roboto Slab"/>
              </a:rPr>
              <a:t> ESN </a:t>
            </a:r>
            <a:r>
              <a:rPr lang="it-IT" sz="2400" err="1">
                <a:highlight>
                  <a:srgbClr val="FFFFFF"/>
                </a:highlight>
                <a:latin typeface="Roboto Slab"/>
                <a:ea typeface="Roboto Slab"/>
                <a:cs typeface="Roboto Slab"/>
              </a:rPr>
              <a:t>section</a:t>
            </a:r>
            <a:endParaRPr lang="it-IT" sz="2400">
              <a:highlight>
                <a:srgbClr val="FFFFFF"/>
              </a:highlight>
              <a:latin typeface="Roboto Slab"/>
              <a:ea typeface="Roboto Slab"/>
              <a:cs typeface="Roboto Slab"/>
            </a:endParaRPr>
          </a:p>
          <a:p>
            <a:pPr marL="342900" indent="-342900">
              <a:lnSpc>
                <a:spcPct val="150000"/>
              </a:lnSpc>
              <a:buChar char="•"/>
            </a:pPr>
            <a:endParaRPr lang="it-IT" sz="2400" dirty="0">
              <a:highlight>
                <a:srgbClr val="FFFFFF"/>
              </a:highlight>
              <a:latin typeface="Roboto Slab"/>
              <a:ea typeface="Roboto Slab"/>
              <a:cs typeface="Roboto Slab"/>
            </a:endParaRPr>
          </a:p>
          <a:p>
            <a:pPr marL="342900" indent="-342900">
              <a:lnSpc>
                <a:spcPct val="150000"/>
              </a:lnSpc>
              <a:buChar char="•"/>
            </a:pPr>
            <a:endParaRPr lang="it-IT" sz="2400" dirty="0">
              <a:highlight>
                <a:srgbClr val="FFFFFF"/>
              </a:highlight>
              <a:latin typeface="Roboto Slab"/>
              <a:ea typeface="Roboto Slab"/>
              <a:cs typeface="Roboto Slab"/>
            </a:endParaRPr>
          </a:p>
          <a:p>
            <a:pPr marL="342900" indent="-342900">
              <a:lnSpc>
                <a:spcPct val="150000"/>
              </a:lnSpc>
              <a:buChar char="•"/>
            </a:pPr>
            <a:endParaRPr lang="it-IT" sz="2400" dirty="0">
              <a:highlight>
                <a:srgbClr val="FFFFFF"/>
              </a:highlight>
              <a:latin typeface="Roboto Slab"/>
              <a:ea typeface="Roboto Slab"/>
              <a:cs typeface="Roboto Slab"/>
            </a:endParaRPr>
          </a:p>
          <a:p>
            <a:pPr marL="342900" indent="-342900">
              <a:lnSpc>
                <a:spcPct val="150000"/>
              </a:lnSpc>
              <a:buChar char="•"/>
            </a:pPr>
            <a:r>
              <a:rPr lang="it-IT" sz="2400" dirty="0">
                <a:highlight>
                  <a:srgbClr val="FFFFFF"/>
                </a:highlight>
                <a:ea typeface="Roboto Slab"/>
              </a:rPr>
              <a:t>   </a:t>
            </a:r>
            <a:r>
              <a:rPr lang="it-IT" sz="2400" err="1">
                <a:highlight>
                  <a:srgbClr val="FFFFFF"/>
                </a:highlight>
                <a:ea typeface="Roboto Slab"/>
              </a:rPr>
              <a:t>If</a:t>
            </a:r>
            <a:r>
              <a:rPr lang="it-IT" sz="2400" dirty="0">
                <a:highlight>
                  <a:srgbClr val="FFFFFF"/>
                </a:highlight>
                <a:ea typeface="Roboto Slab"/>
              </a:rPr>
              <a:t> </a:t>
            </a:r>
            <a:r>
              <a:rPr lang="it-IT" sz="2400" err="1">
                <a:highlight>
                  <a:srgbClr val="FFFFFF"/>
                </a:highlight>
                <a:ea typeface="Roboto Slab"/>
              </a:rPr>
              <a:t>you</a:t>
            </a:r>
            <a:r>
              <a:rPr lang="it-IT" sz="2400" dirty="0">
                <a:highlight>
                  <a:srgbClr val="FFFFFF"/>
                </a:highlight>
                <a:ea typeface="Roboto Slab"/>
              </a:rPr>
              <a:t> are </a:t>
            </a:r>
            <a:r>
              <a:rPr lang="it-IT" sz="2400" err="1">
                <a:highlight>
                  <a:srgbClr val="FFFFFF"/>
                </a:highlight>
                <a:ea typeface="Roboto Slab"/>
              </a:rPr>
              <a:t>looking</a:t>
            </a:r>
            <a:r>
              <a:rPr lang="it-IT" sz="2400" dirty="0">
                <a:highlight>
                  <a:srgbClr val="FFFFFF"/>
                </a:highlight>
                <a:ea typeface="Roboto Slab"/>
              </a:rPr>
              <a:t> for </a:t>
            </a:r>
            <a:r>
              <a:rPr lang="it-IT" sz="2400" err="1">
                <a:highlight>
                  <a:srgbClr val="FFFFFF"/>
                </a:highlight>
                <a:ea typeface="Roboto Slab"/>
              </a:rPr>
              <a:t>accommodation</a:t>
            </a:r>
            <a:r>
              <a:rPr lang="it-IT" sz="2400" dirty="0">
                <a:highlight>
                  <a:srgbClr val="FFFFFF"/>
                </a:highlight>
                <a:ea typeface="Roboto Slab"/>
              </a:rPr>
              <a:t> </a:t>
            </a:r>
            <a:r>
              <a:rPr lang="it-IT" sz="2400" err="1">
                <a:highlight>
                  <a:srgbClr val="FFFFFF"/>
                </a:highlight>
                <a:ea typeface="Roboto Slab"/>
              </a:rPr>
              <a:t>independently</a:t>
            </a:r>
            <a:r>
              <a:rPr lang="it-IT" sz="2400" dirty="0">
                <a:highlight>
                  <a:srgbClr val="FFFFFF"/>
                </a:highlight>
                <a:ea typeface="Roboto Slab"/>
              </a:rPr>
              <a:t>, be </a:t>
            </a:r>
            <a:r>
              <a:rPr lang="it-IT" sz="2400" err="1">
                <a:highlight>
                  <a:srgbClr val="FFFFFF"/>
                </a:highlight>
                <a:ea typeface="Roboto Slab"/>
              </a:rPr>
              <a:t>careful</a:t>
            </a:r>
            <a:r>
              <a:rPr lang="it-IT" sz="2400" dirty="0">
                <a:highlight>
                  <a:srgbClr val="FFFFFF"/>
                </a:highlight>
                <a:ea typeface="Roboto Slab"/>
              </a:rPr>
              <a:t> </a:t>
            </a:r>
            <a:r>
              <a:rPr lang="it-IT" sz="2400" err="1">
                <a:highlight>
                  <a:srgbClr val="FFFFFF"/>
                </a:highlight>
                <a:ea typeface="Roboto Slab"/>
              </a:rPr>
              <a:t>about</a:t>
            </a:r>
            <a:r>
              <a:rPr lang="it-IT" sz="2400">
                <a:highlight>
                  <a:srgbClr val="FFFFFF"/>
                </a:highlight>
                <a:ea typeface="Roboto Slab"/>
              </a:rPr>
              <a:t> making</a:t>
            </a:r>
            <a:endParaRPr lang="it-IT" sz="2400">
              <a:highlight>
                <a:srgbClr val="FFFFFF"/>
              </a:highlight>
              <a:latin typeface="Roboto Slab"/>
              <a:ea typeface="Roboto Slab"/>
              <a:cs typeface="Roboto Slab"/>
            </a:endParaRPr>
          </a:p>
          <a:p>
            <a:pPr>
              <a:lnSpc>
                <a:spcPct val="150000"/>
              </a:lnSpc>
            </a:pPr>
            <a:r>
              <a:rPr lang="it-IT" sz="2400" dirty="0">
                <a:highlight>
                  <a:srgbClr val="FFFFFF"/>
                </a:highlight>
                <a:ea typeface="Roboto Slab"/>
              </a:rPr>
              <a:t>    </a:t>
            </a:r>
            <a:r>
              <a:rPr lang="it-IT" sz="2400" dirty="0" err="1">
                <a:highlight>
                  <a:srgbClr val="FFFFFF"/>
                </a:highlight>
                <a:ea typeface="Roboto Slab"/>
              </a:rPr>
              <a:t>prepayments</a:t>
            </a:r>
            <a:r>
              <a:rPr lang="it-IT" sz="2400" dirty="0">
                <a:highlight>
                  <a:srgbClr val="FFFFFF"/>
                </a:highlight>
                <a:ea typeface="Roboto Slab"/>
              </a:rPr>
              <a:t>. Do </a:t>
            </a:r>
            <a:r>
              <a:rPr lang="it-IT" sz="2400" dirty="0" err="1">
                <a:highlight>
                  <a:srgbClr val="FFFFFF"/>
                </a:highlight>
                <a:ea typeface="Roboto Slab"/>
              </a:rPr>
              <a:t>not</a:t>
            </a:r>
            <a:r>
              <a:rPr lang="it-IT" sz="2400" dirty="0">
                <a:highlight>
                  <a:srgbClr val="FFFFFF"/>
                </a:highlight>
                <a:ea typeface="Roboto Slab"/>
              </a:rPr>
              <a:t> </a:t>
            </a:r>
            <a:r>
              <a:rPr lang="it-IT" sz="2400" dirty="0" err="1">
                <a:highlight>
                  <a:srgbClr val="FFFFFF"/>
                </a:highlight>
                <a:ea typeface="Roboto Slab"/>
              </a:rPr>
              <a:t>accept</a:t>
            </a:r>
            <a:r>
              <a:rPr lang="it-IT" sz="2400" dirty="0">
                <a:highlight>
                  <a:srgbClr val="FFFFFF"/>
                </a:highlight>
                <a:ea typeface="Roboto Slab"/>
              </a:rPr>
              <a:t> </a:t>
            </a:r>
            <a:r>
              <a:rPr lang="it-IT" sz="2400" dirty="0" err="1">
                <a:highlight>
                  <a:srgbClr val="FFFFFF"/>
                </a:highlight>
                <a:ea typeface="Roboto Slab"/>
              </a:rPr>
              <a:t>too</a:t>
            </a:r>
            <a:r>
              <a:rPr lang="it-IT" sz="2400" dirty="0">
                <a:highlight>
                  <a:srgbClr val="FFFFFF"/>
                </a:highlight>
                <a:ea typeface="Roboto Slab"/>
              </a:rPr>
              <a:t> high </a:t>
            </a:r>
            <a:r>
              <a:rPr lang="it-IT" sz="2400" dirty="0" err="1">
                <a:highlight>
                  <a:srgbClr val="FFFFFF"/>
                </a:highlight>
                <a:ea typeface="Roboto Slab"/>
              </a:rPr>
              <a:t>deposits</a:t>
            </a:r>
            <a:r>
              <a:rPr lang="it-IT" sz="2400" dirty="0">
                <a:highlight>
                  <a:srgbClr val="FFFFFF"/>
                </a:highlight>
                <a:ea typeface="Roboto Slab"/>
              </a:rPr>
              <a:t> or </a:t>
            </a:r>
            <a:r>
              <a:rPr lang="it-IT" sz="2400" dirty="0" err="1">
                <a:highlight>
                  <a:srgbClr val="FFFFFF"/>
                </a:highlight>
                <a:ea typeface="Roboto Slab"/>
              </a:rPr>
              <a:t>pay</a:t>
            </a:r>
            <a:r>
              <a:rPr lang="it-IT" sz="2400" dirty="0">
                <a:highlight>
                  <a:srgbClr val="FFFFFF"/>
                </a:highlight>
                <a:ea typeface="Roboto Slab"/>
              </a:rPr>
              <a:t> by </a:t>
            </a:r>
            <a:r>
              <a:rPr lang="it-IT" sz="2400" dirty="0" err="1">
                <a:highlight>
                  <a:srgbClr val="FFFFFF"/>
                </a:highlight>
                <a:ea typeface="Roboto Slab"/>
              </a:rPr>
              <a:t>traceable</a:t>
            </a:r>
            <a:r>
              <a:rPr lang="it-IT" sz="2400" dirty="0">
                <a:highlight>
                  <a:srgbClr val="FFFFFF"/>
                </a:highlight>
                <a:ea typeface="Roboto Slab"/>
              </a:rPr>
              <a:t> </a:t>
            </a:r>
            <a:r>
              <a:rPr lang="it-IT" sz="2400" dirty="0" err="1">
                <a:highlight>
                  <a:srgbClr val="FFFFFF"/>
                </a:highlight>
                <a:ea typeface="Roboto Slab"/>
              </a:rPr>
              <a:t>methods</a:t>
            </a:r>
            <a:r>
              <a:rPr lang="it-IT" sz="2400" dirty="0">
                <a:highlight>
                  <a:srgbClr val="FFFFFF"/>
                </a:highlight>
                <a:ea typeface="Roboto Slab"/>
              </a:rPr>
              <a:t>.</a:t>
            </a:r>
            <a:endParaRPr lang="it-IT" sz="2400">
              <a:highlight>
                <a:srgbClr val="FFFFFF"/>
              </a:highlight>
              <a:latin typeface="Roboto Slab"/>
              <a:ea typeface="Roboto Slab"/>
              <a:cs typeface="Roboto Slab"/>
            </a:endParaRPr>
          </a:p>
          <a:p>
            <a:pPr marL="342900" indent="-342900">
              <a:lnSpc>
                <a:spcPct val="150000"/>
              </a:lnSpc>
              <a:buChar char="•"/>
            </a:pPr>
            <a:endParaRPr lang="it-IT" sz="2400" dirty="0">
              <a:highlight>
                <a:srgbClr val="FFFFFF"/>
              </a:highlight>
              <a:ea typeface="Roboto Slab"/>
            </a:endParaRPr>
          </a:p>
          <a:p>
            <a:pPr>
              <a:lnSpc>
                <a:spcPct val="150000"/>
              </a:lnSpc>
            </a:pPr>
            <a:endParaRPr lang="it-IT" sz="2400" dirty="0">
              <a:highlight>
                <a:srgbClr val="FFFFFF"/>
              </a:highlight>
              <a:latin typeface="Roboto Slab"/>
              <a:ea typeface="Roboto Slab"/>
              <a:cs typeface="Roboto Slab"/>
            </a:endParaRPr>
          </a:p>
        </p:txBody>
      </p:sp>
    </p:spTree>
    <p:extLst>
      <p:ext uri="{BB962C8B-B14F-4D97-AF65-F5344CB8AC3E}">
        <p14:creationId xmlns:p14="http://schemas.microsoft.com/office/powerpoint/2010/main" val="42371450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3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
                                        <p:tgtEl>
                                          <p:spTgt spid="7"/>
                                        </p:tgtEl>
                                      </p:cBhvr>
                                    </p:animEffect>
                                    <p:anim calcmode="lin" valueType="num">
                                      <p:cBhvr>
                                        <p:cTn id="8" dur="10" fill="hold"/>
                                        <p:tgtEl>
                                          <p:spTgt spid="7"/>
                                        </p:tgtEl>
                                        <p:attrNameLst>
                                          <p:attrName>ppt_x</p:attrName>
                                        </p:attrNameLst>
                                      </p:cBhvr>
                                      <p:tavLst>
                                        <p:tav tm="0">
                                          <p:val>
                                            <p:strVal val="#ppt_x"/>
                                          </p:val>
                                        </p:tav>
                                        <p:tav tm="100000">
                                          <p:val>
                                            <p:strVal val="#ppt_x"/>
                                          </p:val>
                                        </p:tav>
                                      </p:tavLst>
                                    </p:anim>
                                    <p:anim calcmode="lin" valueType="num">
                                      <p:cBhvr>
                                        <p:cTn id="9" dur="1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id="{47F230F4-3728-1203-6D3D-25CCEFE91490}"/>
              </a:ext>
            </a:extLst>
          </p:cNvPr>
          <p:cNvSpPr txBox="1"/>
          <p:nvPr/>
        </p:nvSpPr>
        <p:spPr>
          <a:xfrm>
            <a:off x="988612" y="1267153"/>
            <a:ext cx="3977640" cy="523220"/>
          </a:xfrm>
          <a:prstGeom prst="rect">
            <a:avLst/>
          </a:prstGeom>
          <a:noFill/>
        </p:spPr>
        <p:txBody>
          <a:bodyPr wrap="square" lIns="91440" tIns="45720" rIns="91440" bIns="45720" rtlCol="0" anchor="t">
            <a:spAutoFit/>
          </a:bodyPr>
          <a:lstStyle/>
          <a:p>
            <a:pPr algn="ctr"/>
            <a:r>
              <a:rPr lang="it-IT" sz="2800" b="1">
                <a:solidFill>
                  <a:srgbClr val="C00000"/>
                </a:solidFill>
                <a:latin typeface="Roboto Slab"/>
                <a:ea typeface="Roboto Slab"/>
                <a:cs typeface="Roboto Slab"/>
              </a:rPr>
              <a:t>ERASMUS Study - EU</a:t>
            </a:r>
          </a:p>
        </p:txBody>
      </p:sp>
      <p:sp>
        <p:nvSpPr>
          <p:cNvPr id="12" name="CasellaDiTesto 11">
            <a:extLst>
              <a:ext uri="{FF2B5EF4-FFF2-40B4-BE49-F238E27FC236}">
                <a16:creationId xmlns:a16="http://schemas.microsoft.com/office/drawing/2014/main" id="{623E80BC-35F0-E5D4-EA5C-DEC311C935E3}"/>
              </a:ext>
            </a:extLst>
          </p:cNvPr>
          <p:cNvSpPr txBox="1"/>
          <p:nvPr/>
        </p:nvSpPr>
        <p:spPr>
          <a:xfrm>
            <a:off x="7293828" y="1267153"/>
            <a:ext cx="3616234" cy="523220"/>
          </a:xfrm>
          <a:prstGeom prst="rect">
            <a:avLst/>
          </a:prstGeom>
          <a:noFill/>
        </p:spPr>
        <p:txBody>
          <a:bodyPr wrap="square" lIns="91440" tIns="45720" rIns="91440" bIns="45720" rtlCol="0" anchor="t">
            <a:spAutoFit/>
          </a:bodyPr>
          <a:lstStyle/>
          <a:p>
            <a:pPr algn="ctr"/>
            <a:r>
              <a:rPr lang="it-IT" sz="2800" b="1" err="1">
                <a:solidFill>
                  <a:srgbClr val="C00000"/>
                </a:solidFill>
                <a:latin typeface="Roboto Slab"/>
                <a:ea typeface="Roboto Slab"/>
                <a:cs typeface="Roboto Slab"/>
              </a:rPr>
              <a:t>Overseas</a:t>
            </a:r>
            <a:r>
              <a:rPr lang="it-IT" sz="2800" b="1">
                <a:solidFill>
                  <a:srgbClr val="C00000"/>
                </a:solidFill>
                <a:latin typeface="Roboto Slab"/>
                <a:ea typeface="Roboto Slab"/>
                <a:cs typeface="Roboto Slab"/>
              </a:rPr>
              <a:t> - </a:t>
            </a:r>
            <a:r>
              <a:rPr lang="it-IT" sz="2800" b="1" err="1">
                <a:solidFill>
                  <a:srgbClr val="C00000"/>
                </a:solidFill>
                <a:latin typeface="Roboto Slab"/>
                <a:ea typeface="Roboto Slab"/>
                <a:cs typeface="Roboto Slab"/>
              </a:rPr>
              <a:t>Unipv</a:t>
            </a:r>
          </a:p>
        </p:txBody>
      </p:sp>
      <p:sp>
        <p:nvSpPr>
          <p:cNvPr id="14" name="Titolo 1">
            <a:extLst>
              <a:ext uri="{FF2B5EF4-FFF2-40B4-BE49-F238E27FC236}">
                <a16:creationId xmlns:a16="http://schemas.microsoft.com/office/drawing/2014/main" id="{37081E8E-C2FD-A215-0F7A-945CEB2F37E2}"/>
              </a:ext>
            </a:extLst>
          </p:cNvPr>
          <p:cNvSpPr>
            <a:spLocks noGrp="1"/>
          </p:cNvSpPr>
          <p:nvPr/>
        </p:nvSpPr>
        <p:spPr>
          <a:xfrm>
            <a:off x="614516" y="417867"/>
            <a:ext cx="10962968" cy="77034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sz="4400" b="1">
                <a:solidFill>
                  <a:srgbClr val="B2284B"/>
                </a:solidFill>
                <a:latin typeface="Roboto Slab"/>
                <a:ea typeface="Roboto Slab"/>
                <a:cs typeface="Roboto Slab"/>
              </a:rPr>
              <a:t>FINANCIAL CONTRIBUTIONS</a:t>
            </a:r>
          </a:p>
        </p:txBody>
      </p:sp>
      <p:graphicFrame>
        <p:nvGraphicFramePr>
          <p:cNvPr id="11" name="Tabella 10">
            <a:extLst>
              <a:ext uri="{FF2B5EF4-FFF2-40B4-BE49-F238E27FC236}">
                <a16:creationId xmlns:a16="http://schemas.microsoft.com/office/drawing/2014/main" id="{F5956624-D0FE-63C5-55B5-725AA9F55DE0}"/>
              </a:ext>
            </a:extLst>
          </p:cNvPr>
          <p:cNvGraphicFramePr>
            <a:graphicFrameLocks noGrp="1"/>
          </p:cNvGraphicFramePr>
          <p:nvPr>
            <p:extLst>
              <p:ext uri="{D42A27DB-BD31-4B8C-83A1-F6EECF244321}">
                <p14:modId xmlns:p14="http://schemas.microsoft.com/office/powerpoint/2010/main" val="2358808440"/>
              </p:ext>
            </p:extLst>
          </p:nvPr>
        </p:nvGraphicFramePr>
        <p:xfrm>
          <a:off x="579669" y="1790373"/>
          <a:ext cx="5418412" cy="2720489"/>
        </p:xfrm>
        <a:graphic>
          <a:graphicData uri="http://schemas.openxmlformats.org/drawingml/2006/table">
            <a:tbl>
              <a:tblPr firstRow="1" bandRow="1">
                <a:tableStyleId>{70B1D1B5-FB32-4E79-AF21-EF3B7A6DD0B3}</a:tableStyleId>
              </a:tblPr>
              <a:tblGrid>
                <a:gridCol w="1103162">
                  <a:extLst>
                    <a:ext uri="{9D8B030D-6E8A-4147-A177-3AD203B41FA5}">
                      <a16:colId xmlns:a16="http://schemas.microsoft.com/office/drawing/2014/main" val="4086000339"/>
                    </a:ext>
                  </a:extLst>
                </a:gridCol>
                <a:gridCol w="4315250">
                  <a:extLst>
                    <a:ext uri="{9D8B030D-6E8A-4147-A177-3AD203B41FA5}">
                      <a16:colId xmlns:a16="http://schemas.microsoft.com/office/drawing/2014/main" val="3172590537"/>
                    </a:ext>
                  </a:extLst>
                </a:gridCol>
              </a:tblGrid>
              <a:tr h="537684">
                <a:tc>
                  <a:txBody>
                    <a:bodyPr/>
                    <a:lstStyle/>
                    <a:p>
                      <a:r>
                        <a:rPr lang="it-IT">
                          <a:latin typeface="Roboto Slab"/>
                        </a:rPr>
                        <a:t>MONTHLY GRANT</a:t>
                      </a:r>
                    </a:p>
                  </a:txBody>
                  <a:tcPr>
                    <a:solidFill>
                      <a:srgbClr val="C00000"/>
                    </a:solidFill>
                  </a:tcPr>
                </a:tc>
                <a:tc>
                  <a:txBody>
                    <a:bodyPr/>
                    <a:lstStyle/>
                    <a:p>
                      <a:r>
                        <a:rPr lang="it-IT">
                          <a:latin typeface="Roboto Slab"/>
                        </a:rPr>
                        <a:t>DESTINATION COUNTRY (PROGRAMME COUNTRY)</a:t>
                      </a:r>
                    </a:p>
                  </a:txBody>
                  <a:tcPr>
                    <a:solidFill>
                      <a:srgbClr val="C00000"/>
                    </a:solidFill>
                  </a:tcPr>
                </a:tc>
                <a:extLst>
                  <a:ext uri="{0D108BD9-81ED-4DB2-BD59-A6C34878D82A}">
                    <a16:rowId xmlns:a16="http://schemas.microsoft.com/office/drawing/2014/main" val="2972334301"/>
                  </a:ext>
                </a:extLst>
              </a:tr>
              <a:tr h="537684">
                <a:tc>
                  <a:txBody>
                    <a:bodyPr/>
                    <a:lstStyle/>
                    <a:p>
                      <a:pPr algn="ctr"/>
                      <a:r>
                        <a:rPr lang="it-IT" sz="2000" b="1">
                          <a:latin typeface="Roboto Slab"/>
                        </a:rPr>
                        <a:t>350</a:t>
                      </a:r>
                    </a:p>
                  </a:txBody>
                  <a:tcPr anchor="ctr">
                    <a:solidFill>
                      <a:srgbClr val="F0D5D1"/>
                    </a:solidFill>
                  </a:tcPr>
                </a:tc>
                <a:tc>
                  <a:txBody>
                    <a:bodyPr/>
                    <a:lstStyle/>
                    <a:p>
                      <a:r>
                        <a:rPr lang="it-IT" dirty="0">
                          <a:latin typeface="Roboto Slab"/>
                        </a:rPr>
                        <a:t>Austria, </a:t>
                      </a:r>
                      <a:r>
                        <a:rPr lang="it-IT" dirty="0" err="1">
                          <a:latin typeface="Roboto Slab"/>
                        </a:rPr>
                        <a:t>Belgium</a:t>
                      </a:r>
                      <a:r>
                        <a:rPr lang="it-IT" dirty="0">
                          <a:latin typeface="Roboto Slab"/>
                        </a:rPr>
                        <a:t>, </a:t>
                      </a:r>
                      <a:r>
                        <a:rPr lang="it-IT" dirty="0" err="1">
                          <a:latin typeface="Roboto Slab"/>
                        </a:rPr>
                        <a:t>Denmark</a:t>
                      </a:r>
                      <a:r>
                        <a:rPr lang="it-IT" dirty="0">
                          <a:latin typeface="Roboto Slab"/>
                        </a:rPr>
                        <a:t>, </a:t>
                      </a:r>
                      <a:r>
                        <a:rPr lang="it-IT" dirty="0" err="1">
                          <a:latin typeface="Roboto Slab"/>
                        </a:rPr>
                        <a:t>Finland</a:t>
                      </a:r>
                      <a:r>
                        <a:rPr lang="it-IT" dirty="0">
                          <a:latin typeface="Roboto Slab"/>
                        </a:rPr>
                        <a:t>, France, Germany, </a:t>
                      </a:r>
                      <a:r>
                        <a:rPr lang="it-IT" dirty="0" err="1">
                          <a:latin typeface="Roboto Slab"/>
                        </a:rPr>
                        <a:t>Ireland</a:t>
                      </a:r>
                      <a:r>
                        <a:rPr lang="it-IT" dirty="0">
                          <a:latin typeface="Roboto Slab"/>
                        </a:rPr>
                        <a:t>, Iceland, Luxembourg, </a:t>
                      </a:r>
                      <a:r>
                        <a:rPr lang="it-IT" dirty="0" err="1">
                          <a:latin typeface="Roboto Slab"/>
                        </a:rPr>
                        <a:t>Norway</a:t>
                      </a:r>
                      <a:r>
                        <a:rPr lang="it-IT" dirty="0">
                          <a:latin typeface="Roboto Slab"/>
                        </a:rPr>
                        <a:t>, Netherlands, </a:t>
                      </a:r>
                      <a:r>
                        <a:rPr lang="it-IT" dirty="0" err="1">
                          <a:latin typeface="Roboto Slab"/>
                        </a:rPr>
                        <a:t>Sweden</a:t>
                      </a:r>
                      <a:r>
                        <a:rPr lang="it-IT" dirty="0">
                          <a:latin typeface="Roboto Slab"/>
                        </a:rPr>
                        <a:t> and Program Countries: UK and </a:t>
                      </a:r>
                      <a:r>
                        <a:rPr lang="it-IT" dirty="0" err="1">
                          <a:latin typeface="Roboto Slab"/>
                        </a:rPr>
                        <a:t>Switzerland</a:t>
                      </a:r>
                      <a:endParaRPr lang="it-IT" dirty="0">
                        <a:latin typeface="Roboto Slab"/>
                      </a:endParaRPr>
                    </a:p>
                  </a:txBody>
                  <a:tcPr>
                    <a:solidFill>
                      <a:srgbClr val="F0D5D1"/>
                    </a:solidFill>
                  </a:tcPr>
                </a:tc>
                <a:extLst>
                  <a:ext uri="{0D108BD9-81ED-4DB2-BD59-A6C34878D82A}">
                    <a16:rowId xmlns:a16="http://schemas.microsoft.com/office/drawing/2014/main" val="2983397553"/>
                  </a:ext>
                </a:extLst>
              </a:tr>
              <a:tr h="537684">
                <a:tc>
                  <a:txBody>
                    <a:bodyPr/>
                    <a:lstStyle/>
                    <a:p>
                      <a:pPr algn="ctr"/>
                      <a:r>
                        <a:rPr lang="it-IT" sz="2000" b="1">
                          <a:latin typeface="Roboto Slab"/>
                        </a:rPr>
                        <a:t>300</a:t>
                      </a:r>
                    </a:p>
                  </a:txBody>
                  <a:tcPr anchor="ctr">
                    <a:solidFill>
                      <a:schemeClr val="accent2">
                        <a:lumMod val="20000"/>
                        <a:lumOff val="80000"/>
                      </a:schemeClr>
                    </a:solidFill>
                  </a:tcPr>
                </a:tc>
                <a:tc>
                  <a:txBody>
                    <a:bodyPr/>
                    <a:lstStyle/>
                    <a:p>
                      <a:r>
                        <a:rPr lang="it-IT" dirty="0">
                          <a:latin typeface="Roboto Slab"/>
                        </a:rPr>
                        <a:t>Cyprus, </a:t>
                      </a:r>
                      <a:r>
                        <a:rPr lang="it-IT" dirty="0" err="1">
                          <a:latin typeface="Roboto Slab"/>
                        </a:rPr>
                        <a:t>Greece</a:t>
                      </a:r>
                      <a:r>
                        <a:rPr lang="it-IT" dirty="0">
                          <a:latin typeface="Roboto Slab"/>
                        </a:rPr>
                        <a:t>, Malta, Portugal, </a:t>
                      </a:r>
                      <a:r>
                        <a:rPr lang="it-IT" dirty="0" err="1">
                          <a:latin typeface="Roboto Slab"/>
                        </a:rPr>
                        <a:t>Spain</a:t>
                      </a:r>
                      <a:r>
                        <a:rPr lang="it-IT" dirty="0">
                          <a:latin typeface="Roboto Slab"/>
                        </a:rPr>
                        <a:t>, Estonia, </a:t>
                      </a:r>
                      <a:r>
                        <a:rPr lang="it-IT" dirty="0" err="1">
                          <a:latin typeface="Roboto Slab"/>
                        </a:rPr>
                        <a:t>Czech</a:t>
                      </a:r>
                      <a:r>
                        <a:rPr lang="it-IT" dirty="0">
                          <a:latin typeface="Roboto Slab"/>
                        </a:rPr>
                        <a:t> Republic, </a:t>
                      </a:r>
                      <a:r>
                        <a:rPr lang="it-IT" dirty="0" err="1">
                          <a:latin typeface="Roboto Slab"/>
                        </a:rPr>
                        <a:t>Slovakia</a:t>
                      </a:r>
                      <a:r>
                        <a:rPr lang="it-IT" dirty="0">
                          <a:latin typeface="Roboto Slab"/>
                        </a:rPr>
                        <a:t>, Slovenia</a:t>
                      </a:r>
                    </a:p>
                  </a:txBody>
                  <a:tcPr>
                    <a:solidFill>
                      <a:schemeClr val="accent2">
                        <a:lumMod val="20000"/>
                        <a:lumOff val="80000"/>
                      </a:schemeClr>
                    </a:solidFill>
                  </a:tcPr>
                </a:tc>
                <a:extLst>
                  <a:ext uri="{0D108BD9-81ED-4DB2-BD59-A6C34878D82A}">
                    <a16:rowId xmlns:a16="http://schemas.microsoft.com/office/drawing/2014/main" val="893851701"/>
                  </a:ext>
                </a:extLst>
              </a:tr>
              <a:tr h="700241">
                <a:tc>
                  <a:txBody>
                    <a:bodyPr/>
                    <a:lstStyle/>
                    <a:p>
                      <a:pPr algn="ctr"/>
                      <a:r>
                        <a:rPr lang="it-IT" sz="2000" b="1">
                          <a:latin typeface="Roboto Slab"/>
                        </a:rPr>
                        <a:t>250</a:t>
                      </a:r>
                    </a:p>
                  </a:txBody>
                  <a:tcPr anchor="ctr">
                    <a:solidFill>
                      <a:srgbClr val="F0D5D1"/>
                    </a:solidFill>
                  </a:tcPr>
                </a:tc>
                <a:tc>
                  <a:txBody>
                    <a:bodyPr/>
                    <a:lstStyle/>
                    <a:p>
                      <a:r>
                        <a:rPr lang="it-IT" dirty="0">
                          <a:latin typeface="Roboto Slab"/>
                        </a:rPr>
                        <a:t>Bulgaria, </a:t>
                      </a:r>
                      <a:r>
                        <a:rPr lang="it-IT" dirty="0" err="1">
                          <a:latin typeface="Roboto Slab"/>
                        </a:rPr>
                        <a:t>Croatia</a:t>
                      </a:r>
                      <a:r>
                        <a:rPr lang="it-IT" dirty="0">
                          <a:latin typeface="Roboto Slab"/>
                        </a:rPr>
                        <a:t>, North Macedonia, Lithuania, Poland, Romania, Serbia, </a:t>
                      </a:r>
                      <a:r>
                        <a:rPr lang="it-IT" dirty="0" err="1">
                          <a:latin typeface="Roboto Slab"/>
                        </a:rPr>
                        <a:t>Hungary</a:t>
                      </a:r>
                      <a:r>
                        <a:rPr lang="it-IT" dirty="0">
                          <a:latin typeface="Roboto Slab"/>
                        </a:rPr>
                        <a:t>, </a:t>
                      </a:r>
                      <a:r>
                        <a:rPr lang="it-IT" dirty="0" err="1">
                          <a:latin typeface="Roboto Slab"/>
                        </a:rPr>
                        <a:t>Turkey</a:t>
                      </a:r>
                      <a:endParaRPr lang="it-IT" dirty="0">
                        <a:latin typeface="Roboto Slab"/>
                      </a:endParaRPr>
                    </a:p>
                  </a:txBody>
                  <a:tcPr>
                    <a:solidFill>
                      <a:srgbClr val="F0D5D1"/>
                    </a:solidFill>
                  </a:tcPr>
                </a:tc>
                <a:extLst>
                  <a:ext uri="{0D108BD9-81ED-4DB2-BD59-A6C34878D82A}">
                    <a16:rowId xmlns:a16="http://schemas.microsoft.com/office/drawing/2014/main" val="4201423042"/>
                  </a:ext>
                </a:extLst>
              </a:tr>
            </a:tbl>
          </a:graphicData>
        </a:graphic>
      </p:graphicFrame>
      <p:graphicFrame>
        <p:nvGraphicFramePr>
          <p:cNvPr id="4" name="Tabella 3">
            <a:extLst>
              <a:ext uri="{FF2B5EF4-FFF2-40B4-BE49-F238E27FC236}">
                <a16:creationId xmlns:a16="http://schemas.microsoft.com/office/drawing/2014/main" id="{8B1A4CA5-56A9-8572-D257-6603E4375F07}"/>
              </a:ext>
            </a:extLst>
          </p:cNvPr>
          <p:cNvGraphicFramePr>
            <a:graphicFrameLocks noGrp="1"/>
          </p:cNvGraphicFramePr>
          <p:nvPr>
            <p:extLst>
              <p:ext uri="{D42A27DB-BD31-4B8C-83A1-F6EECF244321}">
                <p14:modId xmlns:p14="http://schemas.microsoft.com/office/powerpoint/2010/main" val="344609289"/>
              </p:ext>
            </p:extLst>
          </p:nvPr>
        </p:nvGraphicFramePr>
        <p:xfrm>
          <a:off x="566057" y="4386942"/>
          <a:ext cx="5432024" cy="854498"/>
        </p:xfrm>
        <a:graphic>
          <a:graphicData uri="http://schemas.openxmlformats.org/drawingml/2006/table">
            <a:tbl>
              <a:tblPr bandRow="1">
                <a:tableStyleId>{70B1D1B5-FB32-4E79-AF21-EF3B7A6DD0B3}</a:tableStyleId>
              </a:tblPr>
              <a:tblGrid>
                <a:gridCol w="1105935">
                  <a:extLst>
                    <a:ext uri="{9D8B030D-6E8A-4147-A177-3AD203B41FA5}">
                      <a16:colId xmlns:a16="http://schemas.microsoft.com/office/drawing/2014/main" val="740811576"/>
                    </a:ext>
                  </a:extLst>
                </a:gridCol>
                <a:gridCol w="4326089">
                  <a:extLst>
                    <a:ext uri="{9D8B030D-6E8A-4147-A177-3AD203B41FA5}">
                      <a16:colId xmlns:a16="http://schemas.microsoft.com/office/drawing/2014/main" val="901930248"/>
                    </a:ext>
                  </a:extLst>
                </a:gridCol>
              </a:tblGrid>
              <a:tr h="370170">
                <a:tc>
                  <a:txBody>
                    <a:bodyPr/>
                    <a:lstStyle/>
                    <a:p>
                      <a:pPr algn="l" rtl="0" fontAlgn="base"/>
                      <a:r>
                        <a:rPr lang="it-IT" sz="1400" b="1" i="0" u="none" strike="noStrike">
                          <a:solidFill>
                            <a:srgbClr val="FFFFFF"/>
                          </a:solidFill>
                          <a:effectLst/>
                          <a:highlight>
                            <a:srgbClr val="C00000"/>
                          </a:highlight>
                          <a:latin typeface="Roboto Slab"/>
                        </a:rPr>
                        <a:t>MONTHLY </a:t>
                      </a:r>
                      <a:endParaRPr lang="it-IT" b="1" i="0">
                        <a:solidFill>
                          <a:srgbClr val="FFFFFF"/>
                        </a:solidFill>
                        <a:effectLst/>
                        <a:highlight>
                          <a:srgbClr val="C00000"/>
                        </a:highlight>
                        <a:latin typeface="Roboto Slab"/>
                      </a:endParaRPr>
                    </a:p>
                    <a:p>
                      <a:pPr lvl="0" algn="l">
                        <a:buNone/>
                      </a:pPr>
                      <a:r>
                        <a:rPr lang="it-IT" sz="1400" b="1" i="0" u="none" strike="noStrike">
                          <a:solidFill>
                            <a:srgbClr val="FFFFFF"/>
                          </a:solidFill>
                          <a:effectLst/>
                          <a:highlight>
                            <a:srgbClr val="C00000"/>
                          </a:highlight>
                          <a:latin typeface="Roboto Slab"/>
                        </a:rPr>
                        <a:t>GRANT</a:t>
                      </a:r>
                      <a:endParaRPr lang="it-IT" b="1" i="0">
                        <a:solidFill>
                          <a:srgbClr val="FFFFFF"/>
                        </a:solidFill>
                        <a:effectLst/>
                        <a:highlight>
                          <a:srgbClr val="C00000"/>
                        </a:highlight>
                        <a:latin typeface="Roboto Slab"/>
                      </a:endParaRPr>
                    </a:p>
                  </a:txBody>
                  <a:tcPr marL="57607" marR="57607" marT="28804" marB="28804">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4003" cap="flat" cmpd="sng" algn="ctr">
                      <a:solidFill>
                        <a:srgbClr val="FFFFFF"/>
                      </a:solidFill>
                      <a:prstDash val="solid"/>
                      <a:round/>
                      <a:headEnd type="none" w="med" len="med"/>
                      <a:tailEnd type="none" w="med" len="med"/>
                    </a:lnB>
                    <a:solidFill>
                      <a:srgbClr val="C00000"/>
                    </a:solidFill>
                  </a:tcPr>
                </a:tc>
                <a:tc>
                  <a:txBody>
                    <a:bodyPr/>
                    <a:lstStyle/>
                    <a:p>
                      <a:pPr algn="l" rtl="0" fontAlgn="base"/>
                      <a:r>
                        <a:rPr lang="it-IT" sz="1400" b="1" i="0" u="none" strike="noStrike">
                          <a:solidFill>
                            <a:srgbClr val="FFFFFF"/>
                          </a:solidFill>
                          <a:effectLst/>
                          <a:highlight>
                            <a:srgbClr val="C00000"/>
                          </a:highlight>
                          <a:latin typeface="Roboto Slab"/>
                        </a:rPr>
                        <a:t>DESTINATION COUNTRY (PARTNER COUNTRY)</a:t>
                      </a:r>
                      <a:endParaRPr lang="it-IT" b="1" i="0">
                        <a:solidFill>
                          <a:srgbClr val="FFFFFF"/>
                        </a:solidFill>
                        <a:effectLst/>
                        <a:highlight>
                          <a:srgbClr val="C00000"/>
                        </a:highlight>
                        <a:latin typeface="Roboto Slab"/>
                      </a:endParaRPr>
                    </a:p>
                  </a:txBody>
                  <a:tcPr marL="57607" marR="57607" marT="28804" marB="28804">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4003"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3093227746"/>
                  </a:ext>
                </a:extLst>
              </a:tr>
              <a:tr h="370170">
                <a:tc>
                  <a:txBody>
                    <a:bodyPr/>
                    <a:lstStyle/>
                    <a:p>
                      <a:pPr algn="ctr" rtl="0" fontAlgn="base"/>
                      <a:r>
                        <a:rPr lang="it-IT" sz="2000" b="1" i="0" u="none" strike="noStrike">
                          <a:solidFill>
                            <a:srgbClr val="000000"/>
                          </a:solidFill>
                          <a:effectLst/>
                          <a:highlight>
                            <a:srgbClr val="F0D5D1"/>
                          </a:highlight>
                          <a:latin typeface="Roboto Slab"/>
                        </a:rPr>
                        <a:t>700</a:t>
                      </a:r>
                      <a:endParaRPr lang="it-IT" sz="2000" b="1">
                        <a:latin typeface="Roboto Slab"/>
                      </a:endParaRPr>
                    </a:p>
                  </a:txBody>
                  <a:tcPr marL="57607" marR="57607" marT="28804" marB="28804"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4003"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0D5D1"/>
                    </a:solidFill>
                  </a:tcPr>
                </a:tc>
                <a:tc>
                  <a:txBody>
                    <a:bodyPr/>
                    <a:lstStyle/>
                    <a:p>
                      <a:pPr algn="l" rtl="0" fontAlgn="base"/>
                      <a:r>
                        <a:rPr lang="it-IT" sz="1400" b="0" i="0" u="none" strike="noStrike">
                          <a:solidFill>
                            <a:srgbClr val="000000"/>
                          </a:solidFill>
                          <a:effectLst/>
                          <a:highlight>
                            <a:srgbClr val="F0D5D1"/>
                          </a:highlight>
                          <a:latin typeface="Roboto Slab"/>
                        </a:rPr>
                        <a:t>Morocco, China</a:t>
                      </a:r>
                      <a:endParaRPr lang="it-IT">
                        <a:latin typeface="Roboto Slab"/>
                      </a:endParaRPr>
                    </a:p>
                  </a:txBody>
                  <a:tcPr marL="57607" marR="57607" marT="28804" marB="28804">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4003"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0D5D1"/>
                    </a:solidFill>
                  </a:tcPr>
                </a:tc>
                <a:extLst>
                  <a:ext uri="{0D108BD9-81ED-4DB2-BD59-A6C34878D82A}">
                    <a16:rowId xmlns:a16="http://schemas.microsoft.com/office/drawing/2014/main" val="3815445012"/>
                  </a:ext>
                </a:extLst>
              </a:tr>
            </a:tbl>
          </a:graphicData>
        </a:graphic>
      </p:graphicFrame>
      <p:graphicFrame>
        <p:nvGraphicFramePr>
          <p:cNvPr id="6" name="Tabella 5">
            <a:extLst>
              <a:ext uri="{FF2B5EF4-FFF2-40B4-BE49-F238E27FC236}">
                <a16:creationId xmlns:a16="http://schemas.microsoft.com/office/drawing/2014/main" id="{22911FEC-9D65-2D81-1ABB-35ED22C12CFB}"/>
              </a:ext>
            </a:extLst>
          </p:cNvPr>
          <p:cNvGraphicFramePr>
            <a:graphicFrameLocks noGrp="1"/>
          </p:cNvGraphicFramePr>
          <p:nvPr>
            <p:extLst>
              <p:ext uri="{D42A27DB-BD31-4B8C-83A1-F6EECF244321}">
                <p14:modId xmlns:p14="http://schemas.microsoft.com/office/powerpoint/2010/main" val="1761603822"/>
              </p:ext>
            </p:extLst>
          </p:nvPr>
        </p:nvGraphicFramePr>
        <p:xfrm>
          <a:off x="6335485" y="2046514"/>
          <a:ext cx="5622526" cy="1605739"/>
        </p:xfrm>
        <a:graphic>
          <a:graphicData uri="http://schemas.openxmlformats.org/drawingml/2006/table">
            <a:tbl>
              <a:tblPr firstRow="1" bandRow="1">
                <a:tableStyleId>{70B1D1B5-FB32-4E79-AF21-EF3B7A6DD0B3}</a:tableStyleId>
              </a:tblPr>
              <a:tblGrid>
                <a:gridCol w="1144718">
                  <a:extLst>
                    <a:ext uri="{9D8B030D-6E8A-4147-A177-3AD203B41FA5}">
                      <a16:colId xmlns:a16="http://schemas.microsoft.com/office/drawing/2014/main" val="4086000339"/>
                    </a:ext>
                  </a:extLst>
                </a:gridCol>
                <a:gridCol w="4477808">
                  <a:extLst>
                    <a:ext uri="{9D8B030D-6E8A-4147-A177-3AD203B41FA5}">
                      <a16:colId xmlns:a16="http://schemas.microsoft.com/office/drawing/2014/main" val="3172590537"/>
                    </a:ext>
                  </a:extLst>
                </a:gridCol>
              </a:tblGrid>
              <a:tr h="544555">
                <a:tc>
                  <a:txBody>
                    <a:bodyPr/>
                    <a:lstStyle/>
                    <a:p>
                      <a:r>
                        <a:rPr lang="it-IT">
                          <a:latin typeface="Roboto Slab"/>
                        </a:rPr>
                        <a:t>MONTHLY GRANT</a:t>
                      </a:r>
                    </a:p>
                  </a:txBody>
                  <a:tcPr>
                    <a:solidFill>
                      <a:srgbClr val="C00000"/>
                    </a:solidFill>
                  </a:tcPr>
                </a:tc>
                <a:tc>
                  <a:txBody>
                    <a:bodyPr/>
                    <a:lstStyle/>
                    <a:p>
                      <a:r>
                        <a:rPr lang="it-IT">
                          <a:latin typeface="Roboto Slab"/>
                        </a:rPr>
                        <a:t>DESTINATION COUNTRY (PROGRAMME COUNTRY)</a:t>
                      </a:r>
                    </a:p>
                  </a:txBody>
                  <a:tcPr>
                    <a:solidFill>
                      <a:srgbClr val="C00000"/>
                    </a:solidFill>
                  </a:tcPr>
                </a:tc>
                <a:extLst>
                  <a:ext uri="{0D108BD9-81ED-4DB2-BD59-A6C34878D82A}">
                    <a16:rowId xmlns:a16="http://schemas.microsoft.com/office/drawing/2014/main" val="2972334301"/>
                  </a:ext>
                </a:extLst>
              </a:tr>
              <a:tr h="530592">
                <a:tc>
                  <a:txBody>
                    <a:bodyPr/>
                    <a:lstStyle/>
                    <a:p>
                      <a:pPr algn="ctr"/>
                      <a:r>
                        <a:rPr lang="it-IT" sz="2000" b="1">
                          <a:latin typeface="Roboto Slab"/>
                        </a:rPr>
                        <a:t>400</a:t>
                      </a:r>
                    </a:p>
                  </a:txBody>
                  <a:tcPr anchor="ctr">
                    <a:solidFill>
                      <a:srgbClr val="F0D5D1"/>
                    </a:solidFill>
                  </a:tcPr>
                </a:tc>
                <a:tc>
                  <a:txBody>
                    <a:bodyPr/>
                    <a:lstStyle/>
                    <a:p>
                      <a:r>
                        <a:rPr lang="it-IT">
                          <a:latin typeface="Roboto Slab"/>
                        </a:rPr>
                        <a:t>Argentina, Brazil, Chile, Colombia, Mexico</a:t>
                      </a:r>
                    </a:p>
                  </a:txBody>
                  <a:tcPr>
                    <a:solidFill>
                      <a:srgbClr val="F0D5D1"/>
                    </a:solidFill>
                  </a:tcPr>
                </a:tc>
                <a:extLst>
                  <a:ext uri="{0D108BD9-81ED-4DB2-BD59-A6C34878D82A}">
                    <a16:rowId xmlns:a16="http://schemas.microsoft.com/office/drawing/2014/main" val="2983397553"/>
                  </a:ext>
                </a:extLst>
              </a:tr>
              <a:tr h="530592">
                <a:tc>
                  <a:txBody>
                    <a:bodyPr/>
                    <a:lstStyle/>
                    <a:p>
                      <a:pPr algn="ctr"/>
                      <a:r>
                        <a:rPr lang="it-IT" sz="2000" b="1">
                          <a:latin typeface="Roboto Slab"/>
                        </a:rPr>
                        <a:t>700</a:t>
                      </a:r>
                    </a:p>
                  </a:txBody>
                  <a:tcPr anchor="ctr">
                    <a:solidFill>
                      <a:schemeClr val="accent2">
                        <a:lumMod val="20000"/>
                        <a:lumOff val="80000"/>
                      </a:schemeClr>
                    </a:solidFill>
                  </a:tcPr>
                </a:tc>
                <a:tc>
                  <a:txBody>
                    <a:bodyPr/>
                    <a:lstStyle/>
                    <a:p>
                      <a:r>
                        <a:rPr lang="it-IT">
                          <a:latin typeface="Roboto Slab"/>
                        </a:rPr>
                        <a:t>Australia, Canada, Japan, USA*</a:t>
                      </a:r>
                      <a:endParaRPr lang="it-IT" err="1">
                        <a:latin typeface="Roboto Slab"/>
                      </a:endParaRPr>
                    </a:p>
                  </a:txBody>
                  <a:tcPr>
                    <a:solidFill>
                      <a:schemeClr val="accent2">
                        <a:lumMod val="20000"/>
                        <a:lumOff val="80000"/>
                      </a:schemeClr>
                    </a:solidFill>
                  </a:tcPr>
                </a:tc>
                <a:extLst>
                  <a:ext uri="{0D108BD9-81ED-4DB2-BD59-A6C34878D82A}">
                    <a16:rowId xmlns:a16="http://schemas.microsoft.com/office/drawing/2014/main" val="893851701"/>
                  </a:ext>
                </a:extLst>
              </a:tr>
            </a:tbl>
          </a:graphicData>
        </a:graphic>
      </p:graphicFrame>
      <p:graphicFrame>
        <p:nvGraphicFramePr>
          <p:cNvPr id="13" name="Tabella 12">
            <a:extLst>
              <a:ext uri="{FF2B5EF4-FFF2-40B4-BE49-F238E27FC236}">
                <a16:creationId xmlns:a16="http://schemas.microsoft.com/office/drawing/2014/main" id="{B4E30E96-DC40-4859-8B83-43EBC3865E9F}"/>
              </a:ext>
            </a:extLst>
          </p:cNvPr>
          <p:cNvGraphicFramePr>
            <a:graphicFrameLocks noGrp="1"/>
          </p:cNvGraphicFramePr>
          <p:nvPr>
            <p:extLst>
              <p:ext uri="{D42A27DB-BD31-4B8C-83A1-F6EECF244321}">
                <p14:modId xmlns:p14="http://schemas.microsoft.com/office/powerpoint/2010/main" val="2190796885"/>
              </p:ext>
            </p:extLst>
          </p:nvPr>
        </p:nvGraphicFramePr>
        <p:xfrm>
          <a:off x="6313714" y="3592285"/>
          <a:ext cx="5605956" cy="911630"/>
        </p:xfrm>
        <a:graphic>
          <a:graphicData uri="http://schemas.openxmlformats.org/drawingml/2006/table">
            <a:tbl>
              <a:tblPr firstRow="1" bandRow="1">
                <a:tableStyleId>{70B1D1B5-FB32-4E79-AF21-EF3B7A6DD0B3}</a:tableStyleId>
              </a:tblPr>
              <a:tblGrid>
                <a:gridCol w="5605956">
                  <a:extLst>
                    <a:ext uri="{9D8B030D-6E8A-4147-A177-3AD203B41FA5}">
                      <a16:colId xmlns:a16="http://schemas.microsoft.com/office/drawing/2014/main" val="3959176509"/>
                    </a:ext>
                  </a:extLst>
                </a:gridCol>
              </a:tblGrid>
              <a:tr h="911630">
                <a:tc>
                  <a:txBody>
                    <a:bodyPr/>
                    <a:lstStyle/>
                    <a:p>
                      <a:pPr marL="0" indent="0">
                        <a:buNone/>
                      </a:pPr>
                      <a:r>
                        <a:rPr lang="it-IT" b="0">
                          <a:solidFill>
                            <a:schemeClr val="tx1"/>
                          </a:solidFill>
                          <a:latin typeface="Roboto Slab"/>
                        </a:rPr>
                        <a:t>*For ISEP, </a:t>
                      </a:r>
                      <a:r>
                        <a:rPr lang="it-IT" b="0" err="1">
                          <a:solidFill>
                            <a:schemeClr val="tx1"/>
                          </a:solidFill>
                          <a:latin typeface="Roboto Slab"/>
                        </a:rPr>
                        <a:t>only</a:t>
                      </a:r>
                      <a:r>
                        <a:rPr lang="it-IT" b="0">
                          <a:solidFill>
                            <a:schemeClr val="tx1"/>
                          </a:solidFill>
                          <a:latin typeface="Roboto Slab"/>
                        </a:rPr>
                        <a:t> the </a:t>
                      </a:r>
                      <a:r>
                        <a:rPr lang="it-IT" b="0" err="1">
                          <a:solidFill>
                            <a:schemeClr val="tx1"/>
                          </a:solidFill>
                          <a:latin typeface="Roboto Slab"/>
                        </a:rPr>
                        <a:t>scholarship</a:t>
                      </a:r>
                      <a:r>
                        <a:rPr lang="it-IT" b="0">
                          <a:solidFill>
                            <a:schemeClr val="tx1"/>
                          </a:solidFill>
                          <a:latin typeface="Roboto Slab"/>
                        </a:rPr>
                        <a:t> </a:t>
                      </a:r>
                      <a:r>
                        <a:rPr lang="it-IT" b="0" err="1">
                          <a:solidFill>
                            <a:schemeClr val="tx1"/>
                          </a:solidFill>
                          <a:latin typeface="Roboto Slab"/>
                        </a:rPr>
                        <a:t>will</a:t>
                      </a:r>
                      <a:r>
                        <a:rPr lang="it-IT" b="0">
                          <a:solidFill>
                            <a:schemeClr val="tx1"/>
                          </a:solidFill>
                          <a:latin typeface="Roboto Slab"/>
                        </a:rPr>
                        <a:t> be </a:t>
                      </a:r>
                      <a:r>
                        <a:rPr lang="it-IT" b="0" err="1">
                          <a:solidFill>
                            <a:schemeClr val="tx1"/>
                          </a:solidFill>
                          <a:latin typeface="Roboto Slab"/>
                        </a:rPr>
                        <a:t>paid</a:t>
                      </a:r>
                      <a:r>
                        <a:rPr lang="it-IT" b="0">
                          <a:solidFill>
                            <a:schemeClr val="tx1"/>
                          </a:solidFill>
                          <a:latin typeface="Roboto Slab"/>
                        </a:rPr>
                        <a:t>, </a:t>
                      </a:r>
                      <a:r>
                        <a:rPr lang="it-IT" b="0" err="1">
                          <a:solidFill>
                            <a:schemeClr val="tx1"/>
                          </a:solidFill>
                          <a:latin typeface="Roboto Slab"/>
                        </a:rPr>
                        <a:t>without</a:t>
                      </a:r>
                      <a:r>
                        <a:rPr lang="it-IT" b="0">
                          <a:solidFill>
                            <a:schemeClr val="tx1"/>
                          </a:solidFill>
                          <a:latin typeface="Roboto Slab"/>
                        </a:rPr>
                        <a:t> </a:t>
                      </a:r>
                      <a:r>
                        <a:rPr lang="it-IT" b="0" err="1">
                          <a:solidFill>
                            <a:schemeClr val="tx1"/>
                          </a:solidFill>
                          <a:latin typeface="Roboto Slab"/>
                        </a:rPr>
                        <a:t>integration</a:t>
                      </a:r>
                      <a:r>
                        <a:rPr lang="it-IT" b="0">
                          <a:solidFill>
                            <a:schemeClr val="tx1"/>
                          </a:solidFill>
                          <a:latin typeface="Roboto Slab"/>
                        </a:rPr>
                        <a:t>, </a:t>
                      </a:r>
                      <a:r>
                        <a:rPr lang="it-IT" b="0" err="1">
                          <a:solidFill>
                            <a:schemeClr val="tx1"/>
                          </a:solidFill>
                          <a:latin typeface="Roboto Slab"/>
                        </a:rPr>
                        <a:t>since</a:t>
                      </a:r>
                      <a:r>
                        <a:rPr lang="it-IT" b="0">
                          <a:solidFill>
                            <a:schemeClr val="tx1"/>
                          </a:solidFill>
                          <a:latin typeface="Roboto Slab"/>
                        </a:rPr>
                        <a:t> the </a:t>
                      </a:r>
                      <a:r>
                        <a:rPr lang="it-IT" b="0" err="1">
                          <a:solidFill>
                            <a:schemeClr val="tx1"/>
                          </a:solidFill>
                          <a:latin typeface="Roboto Slab"/>
                        </a:rPr>
                        <a:t>student</a:t>
                      </a:r>
                      <a:r>
                        <a:rPr lang="it-IT" b="0">
                          <a:solidFill>
                            <a:schemeClr val="tx1"/>
                          </a:solidFill>
                          <a:latin typeface="Roboto Slab"/>
                        </a:rPr>
                        <a:t> </a:t>
                      </a:r>
                      <a:r>
                        <a:rPr lang="it-IT" b="0" err="1">
                          <a:solidFill>
                            <a:schemeClr val="tx1"/>
                          </a:solidFill>
                          <a:latin typeface="Roboto Slab"/>
                        </a:rPr>
                        <a:t>will</a:t>
                      </a:r>
                      <a:r>
                        <a:rPr lang="it-IT" b="0">
                          <a:solidFill>
                            <a:schemeClr val="tx1"/>
                          </a:solidFill>
                          <a:latin typeface="Roboto Slab"/>
                        </a:rPr>
                        <a:t> </a:t>
                      </a:r>
                      <a:r>
                        <a:rPr lang="it-IT" b="0" err="1">
                          <a:solidFill>
                            <a:schemeClr val="tx1"/>
                          </a:solidFill>
                          <a:latin typeface="Roboto Slab"/>
                        </a:rPr>
                        <a:t>already</a:t>
                      </a:r>
                      <a:r>
                        <a:rPr lang="it-IT" b="0">
                          <a:solidFill>
                            <a:schemeClr val="tx1"/>
                          </a:solidFill>
                          <a:latin typeface="Roboto Slab"/>
                        </a:rPr>
                        <a:t> be </a:t>
                      </a:r>
                      <a:r>
                        <a:rPr lang="it-IT" b="0" err="1">
                          <a:solidFill>
                            <a:schemeClr val="tx1"/>
                          </a:solidFill>
                          <a:latin typeface="Roboto Slab"/>
                        </a:rPr>
                        <a:t>exmpt</a:t>
                      </a:r>
                      <a:r>
                        <a:rPr lang="it-IT" b="0">
                          <a:solidFill>
                            <a:schemeClr val="tx1"/>
                          </a:solidFill>
                          <a:latin typeface="Roboto Slab"/>
                        </a:rPr>
                        <a:t> from </a:t>
                      </a:r>
                      <a:r>
                        <a:rPr lang="it-IT" b="0" err="1">
                          <a:solidFill>
                            <a:schemeClr val="tx1"/>
                          </a:solidFill>
                          <a:latin typeface="Roboto Slab"/>
                        </a:rPr>
                        <a:t>paying</a:t>
                      </a:r>
                      <a:r>
                        <a:rPr lang="it-IT" b="0">
                          <a:solidFill>
                            <a:schemeClr val="tx1"/>
                          </a:solidFill>
                          <a:latin typeface="Roboto Slab"/>
                        </a:rPr>
                        <a:t> board and </a:t>
                      </a:r>
                      <a:r>
                        <a:rPr lang="it-IT" b="0" err="1">
                          <a:solidFill>
                            <a:schemeClr val="tx1"/>
                          </a:solidFill>
                          <a:latin typeface="Roboto Slab"/>
                        </a:rPr>
                        <a:t>lodging</a:t>
                      </a:r>
                      <a:r>
                        <a:rPr lang="it-IT" b="0">
                          <a:solidFill>
                            <a:schemeClr val="tx1"/>
                          </a:solidFill>
                          <a:latin typeface="Roboto Slab"/>
                        </a:rPr>
                        <a:t> costs, </a:t>
                      </a:r>
                      <a:r>
                        <a:rPr lang="it-IT" b="0" err="1">
                          <a:solidFill>
                            <a:schemeClr val="tx1"/>
                          </a:solidFill>
                          <a:latin typeface="Roboto Slab"/>
                        </a:rPr>
                        <a:t>which</a:t>
                      </a:r>
                      <a:r>
                        <a:rPr lang="it-IT" b="0">
                          <a:solidFill>
                            <a:schemeClr val="tx1"/>
                          </a:solidFill>
                          <a:latin typeface="Roboto Slab"/>
                        </a:rPr>
                        <a:t> </a:t>
                      </a:r>
                      <a:r>
                        <a:rPr lang="it-IT" b="0" err="1">
                          <a:solidFill>
                            <a:schemeClr val="tx1"/>
                          </a:solidFill>
                          <a:latin typeface="Roboto Slab"/>
                        </a:rPr>
                        <a:t>will</a:t>
                      </a:r>
                      <a:r>
                        <a:rPr lang="it-IT" b="0">
                          <a:solidFill>
                            <a:schemeClr val="tx1"/>
                          </a:solidFill>
                          <a:latin typeface="Roboto Slab"/>
                        </a:rPr>
                        <a:t> be </a:t>
                      </a:r>
                      <a:r>
                        <a:rPr lang="it-IT" b="0" err="1">
                          <a:solidFill>
                            <a:schemeClr val="tx1"/>
                          </a:solidFill>
                          <a:latin typeface="Roboto Slab"/>
                        </a:rPr>
                        <a:t>borne</a:t>
                      </a:r>
                      <a:r>
                        <a:rPr lang="it-IT" b="0">
                          <a:solidFill>
                            <a:schemeClr val="tx1"/>
                          </a:solidFill>
                          <a:latin typeface="Roboto Slab"/>
                        </a:rPr>
                        <a:t> by the hosting </a:t>
                      </a:r>
                      <a:r>
                        <a:rPr lang="it-IT" b="0" err="1">
                          <a:solidFill>
                            <a:schemeClr val="tx1"/>
                          </a:solidFill>
                          <a:latin typeface="Roboto Slab"/>
                        </a:rPr>
                        <a:t>Uiversity</a:t>
                      </a:r>
                      <a:r>
                        <a:rPr lang="it-IT" b="0">
                          <a:solidFill>
                            <a:schemeClr val="tx1"/>
                          </a:solidFill>
                          <a:latin typeface="Roboto Slab"/>
                        </a:rPr>
                        <a:t>.</a:t>
                      </a:r>
                      <a:endParaRPr lang="it-IT" b="0" err="1">
                        <a:solidFill>
                          <a:schemeClr val="tx1"/>
                        </a:solidFill>
                        <a:latin typeface="Roboto Slab"/>
                      </a:endParaRPr>
                    </a:p>
                  </a:txBody>
                  <a:tcPr>
                    <a:solidFill>
                      <a:srgbClr val="F0D5D1"/>
                    </a:solidFill>
                  </a:tcPr>
                </a:tc>
                <a:extLst>
                  <a:ext uri="{0D108BD9-81ED-4DB2-BD59-A6C34878D82A}">
                    <a16:rowId xmlns:a16="http://schemas.microsoft.com/office/drawing/2014/main" val="1320270395"/>
                  </a:ext>
                </a:extLst>
              </a:tr>
            </a:tbl>
          </a:graphicData>
        </a:graphic>
      </p:graphicFrame>
      <p:sp>
        <p:nvSpPr>
          <p:cNvPr id="2" name="Sottotitolo 2">
            <a:extLst>
              <a:ext uri="{FF2B5EF4-FFF2-40B4-BE49-F238E27FC236}">
                <a16:creationId xmlns:a16="http://schemas.microsoft.com/office/drawing/2014/main" id="{C8FD11D7-A55A-6D90-FED4-301E72FFD6D7}"/>
              </a:ext>
            </a:extLst>
          </p:cNvPr>
          <p:cNvSpPr txBox="1">
            <a:spLocks/>
          </p:cNvSpPr>
          <p:nvPr/>
        </p:nvSpPr>
        <p:spPr>
          <a:xfrm>
            <a:off x="560447" y="5246193"/>
            <a:ext cx="6161072" cy="730308"/>
          </a:xfrm>
          <a:prstGeom prst="rect">
            <a:avLst/>
          </a:prstGeom>
          <a:solidFill>
            <a:srgbClr val="C00000"/>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t-IT" sz="1600">
                <a:solidFill>
                  <a:srgbClr val="FFFFFF"/>
                </a:solidFill>
                <a:latin typeface="Roboto Slab"/>
                <a:ea typeface="Roboto Slab"/>
                <a:cs typeface="Roboto Slab"/>
              </a:rPr>
              <a:t>+ </a:t>
            </a:r>
            <a:r>
              <a:rPr lang="it-IT" sz="2000" b="1">
                <a:solidFill>
                  <a:srgbClr val="FFFFFF"/>
                </a:solidFill>
                <a:latin typeface="Roboto Slab"/>
                <a:ea typeface="Roboto Slab"/>
                <a:cs typeface="Roboto Slab"/>
              </a:rPr>
              <a:t>250</a:t>
            </a:r>
            <a:r>
              <a:rPr lang="it-IT" sz="1600">
                <a:solidFill>
                  <a:srgbClr val="FFFFFF"/>
                </a:solidFill>
                <a:latin typeface="Roboto Slab"/>
                <a:ea typeface="Roboto Slab"/>
                <a:cs typeface="Roboto Slab"/>
              </a:rPr>
              <a:t> / MONTH  for FEWER OPPORTUNITIES STUDENTS</a:t>
            </a:r>
            <a:br>
              <a:rPr lang="it-IT" sz="1600">
                <a:solidFill>
                  <a:srgbClr val="FFFFFF"/>
                </a:solidFill>
                <a:latin typeface="Roboto Slab"/>
                <a:ea typeface="Roboto Slab"/>
                <a:cs typeface="Roboto Slab"/>
              </a:rPr>
            </a:br>
            <a:r>
              <a:rPr lang="it-IT" err="1">
                <a:solidFill>
                  <a:srgbClr val="FFFFFF"/>
                </a:solidFill>
                <a:ea typeface="Roboto Slab"/>
              </a:rPr>
              <a:t>Criteria</a:t>
            </a:r>
            <a:r>
              <a:rPr lang="it-IT">
                <a:solidFill>
                  <a:srgbClr val="FFFFFF"/>
                </a:solidFill>
                <a:ea typeface="Roboto Slab"/>
              </a:rPr>
              <a:t> </a:t>
            </a:r>
            <a:r>
              <a:rPr lang="it-IT" err="1">
                <a:solidFill>
                  <a:srgbClr val="FFFFFF"/>
                </a:solidFill>
                <a:ea typeface="Roboto Slab"/>
              </a:rPr>
              <a:t>available</a:t>
            </a:r>
            <a:r>
              <a:rPr lang="it-IT">
                <a:solidFill>
                  <a:srgbClr val="FFFFFF"/>
                </a:solidFill>
                <a:ea typeface="Roboto Slab"/>
              </a:rPr>
              <a:t> </a:t>
            </a:r>
            <a:r>
              <a:rPr lang="it-IT" err="1">
                <a:solidFill>
                  <a:srgbClr val="FFFFFF"/>
                </a:solidFill>
                <a:ea typeface="Roboto Slab"/>
              </a:rPr>
              <a:t>at</a:t>
            </a:r>
            <a:r>
              <a:rPr lang="it-IT">
                <a:solidFill>
                  <a:srgbClr val="FFFFFF"/>
                </a:solidFill>
                <a:ea typeface="Roboto Slab"/>
              </a:rPr>
              <a:t> </a:t>
            </a:r>
            <a:r>
              <a:rPr lang="it-IT" err="1">
                <a:solidFill>
                  <a:srgbClr val="FFFFFF"/>
                </a:solidFill>
                <a:ea typeface="Roboto Slab"/>
              </a:rPr>
              <a:t>Annex</a:t>
            </a:r>
            <a:r>
              <a:rPr lang="it-IT">
                <a:solidFill>
                  <a:srgbClr val="FFFFFF"/>
                </a:solidFill>
                <a:ea typeface="Roboto Slab"/>
              </a:rPr>
              <a:t> I (</a:t>
            </a:r>
            <a:r>
              <a:rPr lang="it-IT" err="1">
                <a:solidFill>
                  <a:srgbClr val="FFFFFF"/>
                </a:solidFill>
                <a:ea typeface="Roboto Slab"/>
              </a:rPr>
              <a:t>Article</a:t>
            </a:r>
            <a:r>
              <a:rPr lang="it-IT">
                <a:solidFill>
                  <a:srgbClr val="FFFFFF"/>
                </a:solidFill>
                <a:ea typeface="Roboto Slab"/>
              </a:rPr>
              <a:t> 6) of the Call, </a:t>
            </a:r>
            <a:r>
              <a:rPr lang="it-IT" err="1">
                <a:solidFill>
                  <a:srgbClr val="FFFFFF"/>
                </a:solidFill>
                <a:ea typeface="Roboto Slab"/>
              </a:rPr>
              <a:t>published</a:t>
            </a:r>
            <a:r>
              <a:rPr lang="it-IT">
                <a:solidFill>
                  <a:srgbClr val="FFFFFF"/>
                </a:solidFill>
                <a:ea typeface="Roboto Slab"/>
              </a:rPr>
              <a:t> on </a:t>
            </a:r>
            <a:r>
              <a:rPr lang="it-IT" err="1">
                <a:solidFill>
                  <a:srgbClr val="FFFFFF"/>
                </a:solidFill>
                <a:ea typeface="Roboto Slab"/>
              </a:rPr>
              <a:t>our</a:t>
            </a:r>
            <a:r>
              <a:rPr lang="it-IT">
                <a:solidFill>
                  <a:srgbClr val="FFFFFF"/>
                </a:solidFill>
                <a:ea typeface="Roboto Slab"/>
              </a:rPr>
              <a:t> website.</a:t>
            </a:r>
            <a:endParaRPr lang="it-IT" sz="1600">
              <a:solidFill>
                <a:srgbClr val="FFFFFF"/>
              </a:solidFill>
              <a:latin typeface="Roboto Slab"/>
              <a:ea typeface="Roboto Slab"/>
              <a:cs typeface="Roboto Slab"/>
            </a:endParaRPr>
          </a:p>
        </p:txBody>
      </p:sp>
    </p:spTree>
    <p:extLst>
      <p:ext uri="{BB962C8B-B14F-4D97-AF65-F5344CB8AC3E}">
        <p14:creationId xmlns:p14="http://schemas.microsoft.com/office/powerpoint/2010/main" val="2851491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C5E406C0-FD91-333F-254A-6C930ADF1983}"/>
              </a:ext>
            </a:extLst>
          </p:cNvPr>
          <p:cNvSpPr>
            <a:spLocks noGrp="1"/>
          </p:cNvSpPr>
          <p:nvPr/>
        </p:nvSpPr>
        <p:spPr>
          <a:xfrm>
            <a:off x="614516" y="417867"/>
            <a:ext cx="10962968" cy="770348"/>
          </a:xfrm>
          <a:prstGeom prst="rect">
            <a:avLst/>
          </a:prstGeom>
          <a:noFill/>
          <a:ln>
            <a:noFill/>
          </a:ln>
        </p:spPr>
        <p:txBody>
          <a:bodyPr spcFirstLastPara="1" wrap="square" lIns="91425" tIns="45700" rIns="91425" bIns="45700" anchor="t" anchorCtr="0">
            <a:normAutofit fontScale="92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sz="4400" b="1">
                <a:solidFill>
                  <a:srgbClr val="B2284B"/>
                </a:solidFill>
                <a:latin typeface="Roboto Slab"/>
                <a:ea typeface="Roboto Slab"/>
                <a:cs typeface="Roboto Slab"/>
              </a:rPr>
              <a:t>FINANCIAL CONTRIBUTIONS - ERASMUS</a:t>
            </a:r>
          </a:p>
        </p:txBody>
      </p:sp>
      <p:graphicFrame>
        <p:nvGraphicFramePr>
          <p:cNvPr id="12" name="Tabella 11">
            <a:extLst>
              <a:ext uri="{FF2B5EF4-FFF2-40B4-BE49-F238E27FC236}">
                <a16:creationId xmlns:a16="http://schemas.microsoft.com/office/drawing/2014/main" id="{E772657E-1659-CFE2-6BB1-38F43F433009}"/>
              </a:ext>
            </a:extLst>
          </p:cNvPr>
          <p:cNvGraphicFramePr>
            <a:graphicFrameLocks noGrp="1"/>
          </p:cNvGraphicFramePr>
          <p:nvPr>
            <p:extLst>
              <p:ext uri="{D42A27DB-BD31-4B8C-83A1-F6EECF244321}">
                <p14:modId xmlns:p14="http://schemas.microsoft.com/office/powerpoint/2010/main" val="4026773686"/>
              </p:ext>
            </p:extLst>
          </p:nvPr>
        </p:nvGraphicFramePr>
        <p:xfrm>
          <a:off x="5321904" y="1378857"/>
          <a:ext cx="5047358" cy="3849390"/>
        </p:xfrm>
        <a:graphic>
          <a:graphicData uri="http://schemas.openxmlformats.org/drawingml/2006/table">
            <a:tbl>
              <a:tblPr firstRow="1" bandRow="1">
                <a:tableStyleId>{70B1D1B5-FB32-4E79-AF21-EF3B7A6DD0B3}</a:tableStyleId>
              </a:tblPr>
              <a:tblGrid>
                <a:gridCol w="3482322">
                  <a:extLst>
                    <a:ext uri="{9D8B030D-6E8A-4147-A177-3AD203B41FA5}">
                      <a16:colId xmlns:a16="http://schemas.microsoft.com/office/drawing/2014/main" val="2486892906"/>
                    </a:ext>
                  </a:extLst>
                </a:gridCol>
                <a:gridCol w="1565036">
                  <a:extLst>
                    <a:ext uri="{9D8B030D-6E8A-4147-A177-3AD203B41FA5}">
                      <a16:colId xmlns:a16="http://schemas.microsoft.com/office/drawing/2014/main" val="268327426"/>
                    </a:ext>
                  </a:extLst>
                </a:gridCol>
              </a:tblGrid>
              <a:tr h="635842">
                <a:tc>
                  <a:txBody>
                    <a:bodyPr/>
                    <a:lstStyle/>
                    <a:p>
                      <a:pPr lvl="0" algn="ctr">
                        <a:buNone/>
                      </a:pPr>
                      <a:r>
                        <a:rPr lang="it-IT" sz="2000">
                          <a:latin typeface="Roboto Slab"/>
                        </a:rPr>
                        <a:t>ISEE</a:t>
                      </a:r>
                    </a:p>
                  </a:txBody>
                  <a:tcPr anchor="ctr">
                    <a:solidFill>
                      <a:srgbClr val="B2284B"/>
                    </a:solidFill>
                  </a:tcPr>
                </a:tc>
                <a:tc>
                  <a:txBody>
                    <a:bodyPr/>
                    <a:lstStyle/>
                    <a:p>
                      <a:pPr algn="ctr"/>
                      <a:r>
                        <a:rPr lang="it-IT" sz="2000">
                          <a:latin typeface="Roboto Slab"/>
                        </a:rPr>
                        <a:t>MONTHLY GRANT</a:t>
                      </a:r>
                    </a:p>
                  </a:txBody>
                  <a:tcPr anchor="ctr">
                    <a:solidFill>
                      <a:srgbClr val="B2284B"/>
                    </a:solidFill>
                  </a:tcPr>
                </a:tc>
                <a:extLst>
                  <a:ext uri="{0D108BD9-81ED-4DB2-BD59-A6C34878D82A}">
                    <a16:rowId xmlns:a16="http://schemas.microsoft.com/office/drawing/2014/main" val="1385828353"/>
                  </a:ext>
                </a:extLst>
              </a:tr>
              <a:tr h="428502">
                <a:tc>
                  <a:txBody>
                    <a:bodyPr/>
                    <a:lstStyle/>
                    <a:p>
                      <a:pPr algn="ctr"/>
                      <a:r>
                        <a:rPr lang="it-IT" sz="2000" b="0">
                          <a:latin typeface="Roboto Slab"/>
                        </a:rPr>
                        <a:t>ISEE ≤ 13.000</a:t>
                      </a:r>
                    </a:p>
                  </a:txBody>
                  <a:tcPr anchor="ctr">
                    <a:solidFill>
                      <a:srgbClr val="F0D5D1"/>
                    </a:solidFill>
                  </a:tcPr>
                </a:tc>
                <a:tc>
                  <a:txBody>
                    <a:bodyPr/>
                    <a:lstStyle/>
                    <a:p>
                      <a:pPr algn="ctr"/>
                      <a:r>
                        <a:rPr lang="it-IT" sz="2000" b="1">
                          <a:latin typeface="Roboto Slab"/>
                        </a:rPr>
                        <a:t>400</a:t>
                      </a:r>
                    </a:p>
                  </a:txBody>
                  <a:tcPr anchor="ctr">
                    <a:solidFill>
                      <a:srgbClr val="F0D5D1"/>
                    </a:solidFill>
                  </a:tcPr>
                </a:tc>
                <a:extLst>
                  <a:ext uri="{0D108BD9-81ED-4DB2-BD59-A6C34878D82A}">
                    <a16:rowId xmlns:a16="http://schemas.microsoft.com/office/drawing/2014/main" val="473323562"/>
                  </a:ext>
                </a:extLst>
              </a:tr>
              <a:tr h="428502">
                <a:tc>
                  <a:txBody>
                    <a:bodyPr/>
                    <a:lstStyle/>
                    <a:p>
                      <a:pPr lvl="0" algn="ctr">
                        <a:buNone/>
                      </a:pPr>
                      <a:r>
                        <a:rPr lang="it-IT" sz="2000" b="0" i="0" u="none" strike="noStrike" noProof="0">
                          <a:solidFill>
                            <a:srgbClr val="000000"/>
                          </a:solidFill>
                          <a:latin typeface="Roboto Slab"/>
                        </a:rPr>
                        <a:t> 13.000 &lt; ISEE ≤ 21.000</a:t>
                      </a:r>
                      <a:endParaRPr lang="it-IT" sz="2000" b="0">
                        <a:latin typeface="Roboto Slab"/>
                      </a:endParaRPr>
                    </a:p>
                  </a:txBody>
                  <a:tcPr anchor="ctr">
                    <a:solidFill>
                      <a:schemeClr val="accent2">
                        <a:lumMod val="20000"/>
                        <a:lumOff val="80000"/>
                      </a:schemeClr>
                    </a:solidFill>
                  </a:tcPr>
                </a:tc>
                <a:tc>
                  <a:txBody>
                    <a:bodyPr/>
                    <a:lstStyle/>
                    <a:p>
                      <a:pPr algn="ctr"/>
                      <a:r>
                        <a:rPr lang="it-IT" sz="2000" b="1">
                          <a:latin typeface="Roboto Slab"/>
                        </a:rPr>
                        <a:t>350</a:t>
                      </a:r>
                    </a:p>
                  </a:txBody>
                  <a:tcPr anchor="ctr">
                    <a:solidFill>
                      <a:schemeClr val="accent2">
                        <a:lumMod val="20000"/>
                        <a:lumOff val="80000"/>
                      </a:schemeClr>
                    </a:solidFill>
                  </a:tcPr>
                </a:tc>
                <a:extLst>
                  <a:ext uri="{0D108BD9-81ED-4DB2-BD59-A6C34878D82A}">
                    <a16:rowId xmlns:a16="http://schemas.microsoft.com/office/drawing/2014/main" val="1594583338"/>
                  </a:ext>
                </a:extLst>
              </a:tr>
              <a:tr h="428502">
                <a:tc>
                  <a:txBody>
                    <a:bodyPr/>
                    <a:lstStyle/>
                    <a:p>
                      <a:pPr lvl="0" algn="ctr">
                        <a:buNone/>
                      </a:pPr>
                      <a:r>
                        <a:rPr lang="it-IT" sz="2000" b="0" i="0" u="none" strike="noStrike" noProof="0">
                          <a:solidFill>
                            <a:srgbClr val="000000"/>
                          </a:solidFill>
                          <a:latin typeface="Roboto Slab"/>
                        </a:rPr>
                        <a:t> 21.000 &lt; ISEE ≤ 26.000</a:t>
                      </a:r>
                      <a:endParaRPr lang="it-IT" sz="2000" b="0">
                        <a:latin typeface="Roboto Slab"/>
                      </a:endParaRPr>
                    </a:p>
                  </a:txBody>
                  <a:tcPr anchor="ctr">
                    <a:solidFill>
                      <a:srgbClr val="F0D5D1"/>
                    </a:solidFill>
                  </a:tcPr>
                </a:tc>
                <a:tc>
                  <a:txBody>
                    <a:bodyPr/>
                    <a:lstStyle/>
                    <a:p>
                      <a:pPr algn="ctr"/>
                      <a:r>
                        <a:rPr lang="it-IT" sz="2000" b="1">
                          <a:latin typeface="Roboto Slab"/>
                        </a:rPr>
                        <a:t>300</a:t>
                      </a:r>
                    </a:p>
                  </a:txBody>
                  <a:tcPr anchor="ctr">
                    <a:solidFill>
                      <a:srgbClr val="F0D5D1"/>
                    </a:solidFill>
                  </a:tcPr>
                </a:tc>
                <a:extLst>
                  <a:ext uri="{0D108BD9-81ED-4DB2-BD59-A6C34878D82A}">
                    <a16:rowId xmlns:a16="http://schemas.microsoft.com/office/drawing/2014/main" val="3049714250"/>
                  </a:ext>
                </a:extLst>
              </a:tr>
              <a:tr h="428502">
                <a:tc>
                  <a:txBody>
                    <a:bodyPr/>
                    <a:lstStyle/>
                    <a:p>
                      <a:pPr lvl="0" algn="ctr">
                        <a:buNone/>
                      </a:pPr>
                      <a:r>
                        <a:rPr lang="it-IT" sz="2000" b="0" i="0" u="none" strike="noStrike" noProof="0">
                          <a:solidFill>
                            <a:srgbClr val="000000"/>
                          </a:solidFill>
                          <a:latin typeface="Roboto Slab"/>
                        </a:rPr>
                        <a:t> 26.000 &lt; ISEE ≤ 30.000</a:t>
                      </a:r>
                      <a:endParaRPr lang="it-IT" sz="2000" b="0">
                        <a:latin typeface="Roboto Slab"/>
                      </a:endParaRPr>
                    </a:p>
                  </a:txBody>
                  <a:tcPr anchor="ctr">
                    <a:solidFill>
                      <a:schemeClr val="accent2">
                        <a:lumMod val="20000"/>
                        <a:lumOff val="80000"/>
                      </a:schemeClr>
                    </a:solidFill>
                  </a:tcPr>
                </a:tc>
                <a:tc>
                  <a:txBody>
                    <a:bodyPr/>
                    <a:lstStyle/>
                    <a:p>
                      <a:pPr algn="ctr"/>
                      <a:r>
                        <a:rPr lang="it-IT" sz="2000" b="1">
                          <a:latin typeface="Roboto Slab"/>
                        </a:rPr>
                        <a:t>250</a:t>
                      </a:r>
                    </a:p>
                  </a:txBody>
                  <a:tcPr anchor="ctr">
                    <a:solidFill>
                      <a:schemeClr val="accent2">
                        <a:lumMod val="20000"/>
                        <a:lumOff val="80000"/>
                      </a:schemeClr>
                    </a:solidFill>
                  </a:tcPr>
                </a:tc>
                <a:extLst>
                  <a:ext uri="{0D108BD9-81ED-4DB2-BD59-A6C34878D82A}">
                    <a16:rowId xmlns:a16="http://schemas.microsoft.com/office/drawing/2014/main" val="2917533489"/>
                  </a:ext>
                </a:extLst>
              </a:tr>
              <a:tr h="912295">
                <a:tc>
                  <a:txBody>
                    <a:bodyPr/>
                    <a:lstStyle/>
                    <a:p>
                      <a:pPr lvl="0" algn="ctr">
                        <a:buNone/>
                      </a:pPr>
                      <a:r>
                        <a:rPr lang="it-IT" sz="2000" b="0" i="0" u="none" strike="noStrike" noProof="0">
                          <a:solidFill>
                            <a:srgbClr val="000000"/>
                          </a:solidFill>
                          <a:latin typeface="Roboto Slab"/>
                        </a:rPr>
                        <a:t>30.000 &lt; ISEE ≤ 40.000 / </a:t>
                      </a:r>
                      <a:r>
                        <a:rPr lang="it-IT" sz="2000" b="0" i="0" u="none" strike="noStrike" noProof="0" err="1">
                          <a:solidFill>
                            <a:srgbClr val="000000"/>
                          </a:solidFill>
                          <a:latin typeface="Roboto Slab"/>
                        </a:rPr>
                        <a:t>PhDs</a:t>
                      </a:r>
                      <a:r>
                        <a:rPr lang="it-IT" sz="2000" b="0" i="0" u="none" strike="noStrike" noProof="0">
                          <a:solidFill>
                            <a:srgbClr val="000000"/>
                          </a:solidFill>
                          <a:latin typeface="Roboto Slab"/>
                        </a:rPr>
                        <a:t> </a:t>
                      </a:r>
                      <a:r>
                        <a:rPr lang="it-IT" sz="2000" b="0" i="0" u="none" strike="noStrike" noProof="0" err="1">
                          <a:solidFill>
                            <a:srgbClr val="000000"/>
                          </a:solidFill>
                          <a:latin typeface="Roboto Slab"/>
                        </a:rPr>
                        <a:t>students</a:t>
                      </a:r>
                      <a:r>
                        <a:rPr lang="it-IT" sz="2000" b="0" i="0" u="none" strike="noStrike" noProof="0">
                          <a:solidFill>
                            <a:srgbClr val="000000"/>
                          </a:solidFill>
                          <a:latin typeface="Roboto Slab"/>
                        </a:rPr>
                        <a:t> </a:t>
                      </a:r>
                      <a:r>
                        <a:rPr lang="it-IT" sz="2000" b="0" i="0" u="none" strike="noStrike" noProof="0" err="1">
                          <a:solidFill>
                            <a:srgbClr val="000000"/>
                          </a:solidFill>
                          <a:latin typeface="Roboto Slab"/>
                        </a:rPr>
                        <a:t>wo</a:t>
                      </a:r>
                      <a:r>
                        <a:rPr lang="it-IT" sz="2000" b="0" i="0" u="none" strike="noStrike" noProof="0">
                          <a:solidFill>
                            <a:srgbClr val="000000"/>
                          </a:solidFill>
                          <a:latin typeface="Roboto Slab"/>
                        </a:rPr>
                        <a:t> </a:t>
                      </a:r>
                      <a:r>
                        <a:rPr lang="it-IT" sz="2000" b="0" i="0" u="none" strike="noStrike" noProof="0" err="1">
                          <a:solidFill>
                            <a:srgbClr val="000000"/>
                          </a:solidFill>
                          <a:latin typeface="Roboto Slab"/>
                        </a:rPr>
                        <a:t>mobiliy</a:t>
                      </a:r>
                      <a:r>
                        <a:rPr lang="it-IT" sz="2000" b="0" i="0" u="none" strike="noStrike" noProof="0">
                          <a:solidFill>
                            <a:srgbClr val="000000"/>
                          </a:solidFill>
                          <a:latin typeface="Roboto Slab"/>
                        </a:rPr>
                        <a:t> </a:t>
                      </a:r>
                      <a:r>
                        <a:rPr lang="it-IT" sz="2000" b="0" i="0" u="none" strike="noStrike" noProof="0" err="1">
                          <a:solidFill>
                            <a:srgbClr val="000000"/>
                          </a:solidFill>
                          <a:latin typeface="Roboto Slab"/>
                        </a:rPr>
                        <a:t>scholarship</a:t>
                      </a:r>
                      <a:endParaRPr lang="it-IT" sz="2000" b="0">
                        <a:latin typeface="Roboto Slab"/>
                      </a:endParaRPr>
                    </a:p>
                  </a:txBody>
                  <a:tcPr anchor="ctr">
                    <a:solidFill>
                      <a:srgbClr val="F0D5D1"/>
                    </a:solidFill>
                  </a:tcPr>
                </a:tc>
                <a:tc>
                  <a:txBody>
                    <a:bodyPr/>
                    <a:lstStyle/>
                    <a:p>
                      <a:pPr algn="ctr"/>
                      <a:r>
                        <a:rPr lang="it-IT" sz="2000" b="1">
                          <a:latin typeface="Roboto Slab"/>
                        </a:rPr>
                        <a:t>200</a:t>
                      </a:r>
                    </a:p>
                  </a:txBody>
                  <a:tcPr anchor="ctr">
                    <a:solidFill>
                      <a:srgbClr val="F0D5D1"/>
                    </a:solidFill>
                  </a:tcPr>
                </a:tc>
                <a:extLst>
                  <a:ext uri="{0D108BD9-81ED-4DB2-BD59-A6C34878D82A}">
                    <a16:rowId xmlns:a16="http://schemas.microsoft.com/office/drawing/2014/main" val="1397009449"/>
                  </a:ext>
                </a:extLst>
              </a:tr>
              <a:tr h="428502">
                <a:tc>
                  <a:txBody>
                    <a:bodyPr/>
                    <a:lstStyle/>
                    <a:p>
                      <a:pPr algn="ctr"/>
                      <a:r>
                        <a:rPr lang="it-IT" sz="2000" b="0">
                          <a:latin typeface="Roboto Slab"/>
                        </a:rPr>
                        <a:t>40.000 </a:t>
                      </a:r>
                      <a:r>
                        <a:rPr lang="it-IT" sz="2000" b="0" i="0" u="none" strike="noStrike" noProof="0">
                          <a:solidFill>
                            <a:srgbClr val="000000"/>
                          </a:solidFill>
                          <a:latin typeface="Roboto Slab"/>
                        </a:rPr>
                        <a:t>&lt; ISEE ≤ 50.000</a:t>
                      </a:r>
                    </a:p>
                  </a:txBody>
                  <a:tcPr anchor="ctr">
                    <a:solidFill>
                      <a:schemeClr val="accent2">
                        <a:lumMod val="20000"/>
                        <a:lumOff val="80000"/>
                      </a:schemeClr>
                    </a:solidFill>
                  </a:tcPr>
                </a:tc>
                <a:tc>
                  <a:txBody>
                    <a:bodyPr/>
                    <a:lstStyle/>
                    <a:p>
                      <a:pPr algn="ctr"/>
                      <a:r>
                        <a:rPr lang="it-IT" sz="2000" b="1">
                          <a:latin typeface="Roboto Slab"/>
                        </a:rPr>
                        <a:t>150</a:t>
                      </a:r>
                    </a:p>
                  </a:txBody>
                  <a:tcPr anchor="ctr">
                    <a:solidFill>
                      <a:schemeClr val="accent2">
                        <a:lumMod val="20000"/>
                        <a:lumOff val="80000"/>
                      </a:schemeClr>
                    </a:solidFill>
                  </a:tcPr>
                </a:tc>
                <a:extLst>
                  <a:ext uri="{0D108BD9-81ED-4DB2-BD59-A6C34878D82A}">
                    <a16:rowId xmlns:a16="http://schemas.microsoft.com/office/drawing/2014/main" val="3823982868"/>
                  </a:ext>
                </a:extLst>
              </a:tr>
            </a:tbl>
          </a:graphicData>
        </a:graphic>
      </p:graphicFrame>
      <p:sp>
        <p:nvSpPr>
          <p:cNvPr id="14" name="Sottotitolo 2">
            <a:extLst>
              <a:ext uri="{FF2B5EF4-FFF2-40B4-BE49-F238E27FC236}">
                <a16:creationId xmlns:a16="http://schemas.microsoft.com/office/drawing/2014/main" id="{4470B4FB-B36B-4C24-E590-2D28BF603E14}"/>
              </a:ext>
            </a:extLst>
          </p:cNvPr>
          <p:cNvSpPr>
            <a:spLocks noGrp="1"/>
          </p:cNvSpPr>
          <p:nvPr>
            <p:ph type="subTitle" idx="1"/>
          </p:nvPr>
        </p:nvSpPr>
        <p:spPr>
          <a:xfrm>
            <a:off x="4857885" y="5830392"/>
            <a:ext cx="10954414" cy="625081"/>
          </a:xfrm>
        </p:spPr>
        <p:txBody>
          <a:bodyPr>
            <a:noAutofit/>
          </a:bodyPr>
          <a:lstStyle/>
          <a:p>
            <a:pPr algn="l"/>
            <a:r>
              <a:rPr lang="it-IT" sz="1400" err="1">
                <a:latin typeface="Roboto Slab"/>
                <a:ea typeface="Roboto Slab"/>
                <a:cs typeface="Roboto Slab"/>
              </a:rPr>
              <a:t>Table</a:t>
            </a:r>
            <a:r>
              <a:rPr lang="it-IT" sz="1400">
                <a:latin typeface="Roboto Slab"/>
                <a:ea typeface="Roboto Slab"/>
                <a:cs typeface="Roboto Slab"/>
              </a:rPr>
              <a:t> </a:t>
            </a:r>
            <a:r>
              <a:rPr lang="it-IT" sz="1400" err="1">
                <a:latin typeface="Roboto Slab"/>
                <a:ea typeface="Roboto Slab"/>
                <a:cs typeface="Roboto Slab"/>
              </a:rPr>
              <a:t>available</a:t>
            </a:r>
            <a:r>
              <a:rPr lang="it-IT" sz="1400">
                <a:latin typeface="Roboto Slab"/>
                <a:ea typeface="Roboto Slab"/>
                <a:cs typeface="Roboto Slab"/>
              </a:rPr>
              <a:t> </a:t>
            </a:r>
            <a:r>
              <a:rPr lang="it-IT" sz="1400" err="1">
                <a:latin typeface="Roboto Slab"/>
                <a:ea typeface="Roboto Slab"/>
                <a:cs typeface="Roboto Slab"/>
              </a:rPr>
              <a:t>at</a:t>
            </a:r>
            <a:r>
              <a:rPr lang="it-IT" sz="1400">
                <a:latin typeface="Roboto Slab"/>
                <a:ea typeface="Roboto Slab"/>
                <a:cs typeface="Roboto Slab"/>
              </a:rPr>
              <a:t> </a:t>
            </a:r>
            <a:r>
              <a:rPr lang="it-IT" sz="1400" err="1">
                <a:latin typeface="Roboto Slab"/>
                <a:ea typeface="Roboto Slab"/>
                <a:cs typeface="Roboto Slab"/>
              </a:rPr>
              <a:t>Annex</a:t>
            </a:r>
            <a:r>
              <a:rPr lang="it-IT" sz="1400">
                <a:latin typeface="Roboto Slab"/>
                <a:ea typeface="Roboto Slab"/>
                <a:cs typeface="Roboto Slab"/>
              </a:rPr>
              <a:t> I (</a:t>
            </a:r>
            <a:r>
              <a:rPr lang="it-IT" sz="1400" err="1">
                <a:latin typeface="Roboto Slab"/>
                <a:ea typeface="Roboto Slab"/>
                <a:cs typeface="Roboto Slab"/>
              </a:rPr>
              <a:t>Article</a:t>
            </a:r>
            <a:r>
              <a:rPr lang="it-IT" sz="1400">
                <a:latin typeface="Roboto Slab"/>
                <a:ea typeface="Roboto Slab"/>
                <a:cs typeface="Roboto Slab"/>
              </a:rPr>
              <a:t> 6) of the Call, </a:t>
            </a:r>
            <a:r>
              <a:rPr lang="it-IT" sz="1400" err="1">
                <a:latin typeface="Roboto Slab"/>
                <a:ea typeface="Roboto Slab"/>
                <a:cs typeface="Roboto Slab"/>
              </a:rPr>
              <a:t>published</a:t>
            </a:r>
            <a:r>
              <a:rPr lang="it-IT" sz="1400">
                <a:latin typeface="Roboto Slab"/>
                <a:ea typeface="Roboto Slab"/>
                <a:cs typeface="Roboto Slab"/>
              </a:rPr>
              <a:t> on </a:t>
            </a:r>
            <a:r>
              <a:rPr lang="it-IT" sz="1400" err="1">
                <a:latin typeface="Roboto Slab"/>
                <a:ea typeface="Roboto Slab"/>
                <a:cs typeface="Roboto Slab"/>
              </a:rPr>
              <a:t>our</a:t>
            </a:r>
            <a:r>
              <a:rPr lang="it-IT" sz="1400">
                <a:latin typeface="Roboto Slab"/>
                <a:ea typeface="Roboto Slab"/>
                <a:cs typeface="Roboto Slab"/>
              </a:rPr>
              <a:t> website.</a:t>
            </a:r>
          </a:p>
        </p:txBody>
      </p:sp>
      <p:sp>
        <p:nvSpPr>
          <p:cNvPr id="15" name="CasellaDiTesto 14">
            <a:extLst>
              <a:ext uri="{FF2B5EF4-FFF2-40B4-BE49-F238E27FC236}">
                <a16:creationId xmlns:a16="http://schemas.microsoft.com/office/drawing/2014/main" id="{1FE297F7-BD1F-DB94-D3BA-5E890CBE9D7B}"/>
              </a:ext>
            </a:extLst>
          </p:cNvPr>
          <p:cNvSpPr txBox="1"/>
          <p:nvPr/>
        </p:nvSpPr>
        <p:spPr>
          <a:xfrm>
            <a:off x="1102177" y="1692729"/>
            <a:ext cx="3461658" cy="15070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it-IT" sz="2000" b="1">
                <a:solidFill>
                  <a:srgbClr val="C00000"/>
                </a:solidFill>
                <a:latin typeface="Roboto Slab"/>
                <a:ea typeface="Roboto Slab"/>
                <a:cs typeface="Roboto Slab"/>
              </a:rPr>
              <a:t>INTEGRATION OF THE SCHOLARSHIP</a:t>
            </a:r>
            <a:endParaRPr lang="it-IT"/>
          </a:p>
          <a:p>
            <a:pPr>
              <a:lnSpc>
                <a:spcPct val="150000"/>
              </a:lnSpc>
            </a:pPr>
            <a:r>
              <a:rPr lang="it-IT" sz="2400" b="1" err="1">
                <a:solidFill>
                  <a:srgbClr val="C00000"/>
                </a:solidFill>
                <a:latin typeface="Roboto Slab"/>
                <a:ea typeface="Roboto Slab"/>
                <a:cs typeface="Roboto Slab"/>
              </a:rPr>
              <a:t>Unipv</a:t>
            </a:r>
            <a:endParaRPr lang="it-IT" sz="2400" b="1">
              <a:solidFill>
                <a:srgbClr val="C00000"/>
              </a:solidFill>
              <a:latin typeface="Roboto Slab"/>
              <a:ea typeface="Roboto Slab"/>
              <a:cs typeface="Roboto Slab"/>
            </a:endParaRPr>
          </a:p>
        </p:txBody>
      </p:sp>
    </p:spTree>
    <p:extLst>
      <p:ext uri="{BB962C8B-B14F-4D97-AF65-F5344CB8AC3E}">
        <p14:creationId xmlns:p14="http://schemas.microsoft.com/office/powerpoint/2010/main" val="1262455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C5E406C0-FD91-333F-254A-6C930ADF1983}"/>
              </a:ext>
            </a:extLst>
          </p:cNvPr>
          <p:cNvSpPr>
            <a:spLocks noGrp="1"/>
          </p:cNvSpPr>
          <p:nvPr/>
        </p:nvSpPr>
        <p:spPr>
          <a:xfrm>
            <a:off x="614516" y="417867"/>
            <a:ext cx="10962968" cy="770348"/>
          </a:xfrm>
          <a:prstGeom prst="rect">
            <a:avLst/>
          </a:prstGeom>
          <a:noFill/>
          <a:ln>
            <a:noFill/>
          </a:ln>
        </p:spPr>
        <p:txBody>
          <a:bodyPr spcFirstLastPara="1" wrap="square" lIns="91425" tIns="45700" rIns="91425" bIns="45700" anchor="t" anchorCtr="0">
            <a:normAutofit fontScale="92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sz="4400" b="1">
                <a:solidFill>
                  <a:srgbClr val="B2284B"/>
                </a:solidFill>
                <a:latin typeface="Roboto Slab"/>
                <a:ea typeface="Roboto Slab"/>
                <a:cs typeface="Roboto Slab"/>
              </a:rPr>
              <a:t>FINANCIAL CONTRIBUTIONS - OVERSEAS</a:t>
            </a:r>
          </a:p>
        </p:txBody>
      </p:sp>
      <p:graphicFrame>
        <p:nvGraphicFramePr>
          <p:cNvPr id="12" name="Tabella 11">
            <a:extLst>
              <a:ext uri="{FF2B5EF4-FFF2-40B4-BE49-F238E27FC236}">
                <a16:creationId xmlns:a16="http://schemas.microsoft.com/office/drawing/2014/main" id="{E772657E-1659-CFE2-6BB1-38F43F433009}"/>
              </a:ext>
            </a:extLst>
          </p:cNvPr>
          <p:cNvGraphicFramePr>
            <a:graphicFrameLocks noGrp="1"/>
          </p:cNvGraphicFramePr>
          <p:nvPr>
            <p:extLst>
              <p:ext uri="{D42A27DB-BD31-4B8C-83A1-F6EECF244321}">
                <p14:modId xmlns:p14="http://schemas.microsoft.com/office/powerpoint/2010/main" val="814756490"/>
              </p:ext>
            </p:extLst>
          </p:nvPr>
        </p:nvGraphicFramePr>
        <p:xfrm>
          <a:off x="5268685" y="1545771"/>
          <a:ext cx="5308936" cy="3640582"/>
        </p:xfrm>
        <a:graphic>
          <a:graphicData uri="http://schemas.openxmlformats.org/drawingml/2006/table">
            <a:tbl>
              <a:tblPr firstRow="1" bandRow="1">
                <a:tableStyleId>{70B1D1B5-FB32-4E79-AF21-EF3B7A6DD0B3}</a:tableStyleId>
              </a:tblPr>
              <a:tblGrid>
                <a:gridCol w="3662792">
                  <a:extLst>
                    <a:ext uri="{9D8B030D-6E8A-4147-A177-3AD203B41FA5}">
                      <a16:colId xmlns:a16="http://schemas.microsoft.com/office/drawing/2014/main" val="2486892906"/>
                    </a:ext>
                  </a:extLst>
                </a:gridCol>
                <a:gridCol w="1646144">
                  <a:extLst>
                    <a:ext uri="{9D8B030D-6E8A-4147-A177-3AD203B41FA5}">
                      <a16:colId xmlns:a16="http://schemas.microsoft.com/office/drawing/2014/main" val="268327426"/>
                    </a:ext>
                  </a:extLst>
                </a:gridCol>
              </a:tblGrid>
              <a:tr h="654658">
                <a:tc>
                  <a:txBody>
                    <a:bodyPr/>
                    <a:lstStyle/>
                    <a:p>
                      <a:pPr lvl="0" algn="ctr">
                        <a:buNone/>
                      </a:pPr>
                      <a:r>
                        <a:rPr lang="it-IT" sz="2000">
                          <a:latin typeface="Roboto Slab"/>
                        </a:rPr>
                        <a:t>ISEE</a:t>
                      </a:r>
                    </a:p>
                  </a:txBody>
                  <a:tcPr anchor="ctr">
                    <a:solidFill>
                      <a:srgbClr val="B2284B"/>
                    </a:solidFill>
                  </a:tcPr>
                </a:tc>
                <a:tc>
                  <a:txBody>
                    <a:bodyPr/>
                    <a:lstStyle/>
                    <a:p>
                      <a:pPr algn="ctr"/>
                      <a:r>
                        <a:rPr lang="it-IT" sz="2000">
                          <a:latin typeface="Roboto Slab"/>
                        </a:rPr>
                        <a:t>MONTHLY GRANT</a:t>
                      </a:r>
                    </a:p>
                  </a:txBody>
                  <a:tcPr anchor="ctr">
                    <a:solidFill>
                      <a:srgbClr val="B2284B"/>
                    </a:solidFill>
                  </a:tcPr>
                </a:tc>
                <a:extLst>
                  <a:ext uri="{0D108BD9-81ED-4DB2-BD59-A6C34878D82A}">
                    <a16:rowId xmlns:a16="http://schemas.microsoft.com/office/drawing/2014/main" val="1385828353"/>
                  </a:ext>
                </a:extLst>
              </a:tr>
              <a:tr h="423602">
                <a:tc>
                  <a:txBody>
                    <a:bodyPr/>
                    <a:lstStyle/>
                    <a:p>
                      <a:pPr algn="ctr"/>
                      <a:r>
                        <a:rPr lang="it-IT" sz="2000" b="0">
                          <a:latin typeface="Roboto Slab"/>
                        </a:rPr>
                        <a:t>ISEE ≤ 13.000</a:t>
                      </a:r>
                    </a:p>
                  </a:txBody>
                  <a:tcPr anchor="ctr">
                    <a:solidFill>
                      <a:srgbClr val="F0D5D1"/>
                    </a:solidFill>
                  </a:tcPr>
                </a:tc>
                <a:tc>
                  <a:txBody>
                    <a:bodyPr/>
                    <a:lstStyle/>
                    <a:p>
                      <a:pPr algn="ctr"/>
                      <a:r>
                        <a:rPr lang="it-IT" sz="2000" b="1">
                          <a:latin typeface="Roboto Slab"/>
                        </a:rPr>
                        <a:t>550</a:t>
                      </a:r>
                    </a:p>
                  </a:txBody>
                  <a:tcPr anchor="ctr">
                    <a:solidFill>
                      <a:srgbClr val="F0D5D1"/>
                    </a:solidFill>
                  </a:tcPr>
                </a:tc>
                <a:extLst>
                  <a:ext uri="{0D108BD9-81ED-4DB2-BD59-A6C34878D82A}">
                    <a16:rowId xmlns:a16="http://schemas.microsoft.com/office/drawing/2014/main" val="473323562"/>
                  </a:ext>
                </a:extLst>
              </a:tr>
              <a:tr h="423602">
                <a:tc>
                  <a:txBody>
                    <a:bodyPr/>
                    <a:lstStyle/>
                    <a:p>
                      <a:pPr lvl="0" algn="ctr">
                        <a:buNone/>
                      </a:pPr>
                      <a:r>
                        <a:rPr lang="it-IT" sz="2000" b="0" i="0" u="none" strike="noStrike" noProof="0">
                          <a:solidFill>
                            <a:srgbClr val="000000"/>
                          </a:solidFill>
                          <a:latin typeface="Roboto Slab"/>
                        </a:rPr>
                        <a:t> 13.000 &lt; ISEE ≤ 21.000</a:t>
                      </a:r>
                      <a:endParaRPr lang="it-IT" sz="2000" b="0">
                        <a:latin typeface="Roboto Slab"/>
                      </a:endParaRPr>
                    </a:p>
                  </a:txBody>
                  <a:tcPr anchor="ctr">
                    <a:solidFill>
                      <a:schemeClr val="accent2">
                        <a:lumMod val="20000"/>
                        <a:lumOff val="80000"/>
                      </a:schemeClr>
                    </a:solidFill>
                  </a:tcPr>
                </a:tc>
                <a:tc>
                  <a:txBody>
                    <a:bodyPr/>
                    <a:lstStyle/>
                    <a:p>
                      <a:pPr algn="ctr"/>
                      <a:r>
                        <a:rPr lang="it-IT" sz="2000" b="1">
                          <a:latin typeface="Roboto Slab"/>
                        </a:rPr>
                        <a:t>500</a:t>
                      </a:r>
                    </a:p>
                  </a:txBody>
                  <a:tcPr anchor="ctr">
                    <a:solidFill>
                      <a:schemeClr val="accent2">
                        <a:lumMod val="20000"/>
                        <a:lumOff val="80000"/>
                      </a:schemeClr>
                    </a:solidFill>
                  </a:tcPr>
                </a:tc>
                <a:extLst>
                  <a:ext uri="{0D108BD9-81ED-4DB2-BD59-A6C34878D82A}">
                    <a16:rowId xmlns:a16="http://schemas.microsoft.com/office/drawing/2014/main" val="1594583338"/>
                  </a:ext>
                </a:extLst>
              </a:tr>
              <a:tr h="423602">
                <a:tc>
                  <a:txBody>
                    <a:bodyPr/>
                    <a:lstStyle/>
                    <a:p>
                      <a:pPr lvl="0" algn="ctr">
                        <a:buNone/>
                      </a:pPr>
                      <a:r>
                        <a:rPr lang="it-IT" sz="2000" b="0" i="0" u="none" strike="noStrike" noProof="0">
                          <a:solidFill>
                            <a:srgbClr val="000000"/>
                          </a:solidFill>
                          <a:latin typeface="Roboto Slab"/>
                        </a:rPr>
                        <a:t> 21.000 &lt; ISEE ≤ 26.000</a:t>
                      </a:r>
                      <a:endParaRPr lang="it-IT" sz="2000" b="0">
                        <a:latin typeface="Roboto Slab"/>
                      </a:endParaRPr>
                    </a:p>
                  </a:txBody>
                  <a:tcPr anchor="ctr">
                    <a:solidFill>
                      <a:srgbClr val="F0D5D1"/>
                    </a:solidFill>
                  </a:tcPr>
                </a:tc>
                <a:tc>
                  <a:txBody>
                    <a:bodyPr/>
                    <a:lstStyle/>
                    <a:p>
                      <a:pPr algn="ctr"/>
                      <a:r>
                        <a:rPr lang="it-IT" sz="2000" b="1">
                          <a:latin typeface="Roboto Slab"/>
                        </a:rPr>
                        <a:t>450</a:t>
                      </a:r>
                    </a:p>
                  </a:txBody>
                  <a:tcPr anchor="ctr">
                    <a:solidFill>
                      <a:srgbClr val="F0D5D1"/>
                    </a:solidFill>
                  </a:tcPr>
                </a:tc>
                <a:extLst>
                  <a:ext uri="{0D108BD9-81ED-4DB2-BD59-A6C34878D82A}">
                    <a16:rowId xmlns:a16="http://schemas.microsoft.com/office/drawing/2014/main" val="3049714250"/>
                  </a:ext>
                </a:extLst>
              </a:tr>
              <a:tr h="423602">
                <a:tc>
                  <a:txBody>
                    <a:bodyPr/>
                    <a:lstStyle/>
                    <a:p>
                      <a:pPr lvl="0" algn="ctr">
                        <a:buNone/>
                      </a:pPr>
                      <a:r>
                        <a:rPr lang="it-IT" sz="2000" b="0" i="0" u="none" strike="noStrike" noProof="0">
                          <a:solidFill>
                            <a:srgbClr val="000000"/>
                          </a:solidFill>
                          <a:latin typeface="Roboto Slab"/>
                        </a:rPr>
                        <a:t> 26.000 &lt; ISEE ≤ 30.000</a:t>
                      </a:r>
                      <a:endParaRPr lang="it-IT" sz="2000" b="0">
                        <a:latin typeface="Roboto Slab"/>
                      </a:endParaRPr>
                    </a:p>
                  </a:txBody>
                  <a:tcPr anchor="ctr">
                    <a:solidFill>
                      <a:schemeClr val="accent2">
                        <a:lumMod val="20000"/>
                        <a:lumOff val="80000"/>
                      </a:schemeClr>
                    </a:solidFill>
                  </a:tcPr>
                </a:tc>
                <a:tc>
                  <a:txBody>
                    <a:bodyPr/>
                    <a:lstStyle/>
                    <a:p>
                      <a:pPr algn="ctr"/>
                      <a:r>
                        <a:rPr lang="it-IT" sz="2000" b="1">
                          <a:latin typeface="Roboto Slab"/>
                        </a:rPr>
                        <a:t>400</a:t>
                      </a:r>
                    </a:p>
                  </a:txBody>
                  <a:tcPr anchor="ctr">
                    <a:solidFill>
                      <a:schemeClr val="accent2">
                        <a:lumMod val="20000"/>
                        <a:lumOff val="80000"/>
                      </a:schemeClr>
                    </a:solidFill>
                  </a:tcPr>
                </a:tc>
                <a:extLst>
                  <a:ext uri="{0D108BD9-81ED-4DB2-BD59-A6C34878D82A}">
                    <a16:rowId xmlns:a16="http://schemas.microsoft.com/office/drawing/2014/main" val="2917533489"/>
                  </a:ext>
                </a:extLst>
              </a:tr>
              <a:tr h="821532">
                <a:tc>
                  <a:txBody>
                    <a:bodyPr/>
                    <a:lstStyle/>
                    <a:p>
                      <a:pPr lvl="0" algn="ctr">
                        <a:buNone/>
                      </a:pPr>
                      <a:r>
                        <a:rPr lang="it-IT" sz="2000" b="0" i="0" u="none" strike="noStrike" noProof="0">
                          <a:solidFill>
                            <a:srgbClr val="000000"/>
                          </a:solidFill>
                          <a:latin typeface="Roboto Slab"/>
                        </a:rPr>
                        <a:t>30.000 &lt; ISEE ≤ 40.000 </a:t>
                      </a:r>
                    </a:p>
                  </a:txBody>
                  <a:tcPr anchor="ctr">
                    <a:solidFill>
                      <a:srgbClr val="F0D5D1"/>
                    </a:solidFill>
                  </a:tcPr>
                </a:tc>
                <a:tc>
                  <a:txBody>
                    <a:bodyPr/>
                    <a:lstStyle/>
                    <a:p>
                      <a:pPr algn="ctr"/>
                      <a:r>
                        <a:rPr lang="it-IT" sz="2000" b="1">
                          <a:latin typeface="Roboto Slab"/>
                        </a:rPr>
                        <a:t>350</a:t>
                      </a:r>
                    </a:p>
                  </a:txBody>
                  <a:tcPr anchor="ctr">
                    <a:solidFill>
                      <a:srgbClr val="F0D5D1"/>
                    </a:solidFill>
                  </a:tcPr>
                </a:tc>
                <a:extLst>
                  <a:ext uri="{0D108BD9-81ED-4DB2-BD59-A6C34878D82A}">
                    <a16:rowId xmlns:a16="http://schemas.microsoft.com/office/drawing/2014/main" val="1397009449"/>
                  </a:ext>
                </a:extLst>
              </a:tr>
              <a:tr h="423602">
                <a:tc>
                  <a:txBody>
                    <a:bodyPr/>
                    <a:lstStyle/>
                    <a:p>
                      <a:pPr algn="ctr"/>
                      <a:r>
                        <a:rPr lang="it-IT" sz="2000" b="0">
                          <a:latin typeface="Roboto Slab"/>
                        </a:rPr>
                        <a:t>40.000 </a:t>
                      </a:r>
                      <a:r>
                        <a:rPr lang="it-IT" sz="2000" b="0" i="0" u="none" strike="noStrike" noProof="0">
                          <a:solidFill>
                            <a:srgbClr val="000000"/>
                          </a:solidFill>
                          <a:latin typeface="Roboto Slab"/>
                        </a:rPr>
                        <a:t>&lt; ISEE ≤ 50.000</a:t>
                      </a:r>
                    </a:p>
                  </a:txBody>
                  <a:tcPr anchor="ctr">
                    <a:solidFill>
                      <a:schemeClr val="accent2">
                        <a:lumMod val="20000"/>
                        <a:lumOff val="80000"/>
                      </a:schemeClr>
                    </a:solidFill>
                  </a:tcPr>
                </a:tc>
                <a:tc>
                  <a:txBody>
                    <a:bodyPr/>
                    <a:lstStyle/>
                    <a:p>
                      <a:pPr algn="ctr"/>
                      <a:r>
                        <a:rPr lang="it-IT" sz="2000" b="1">
                          <a:latin typeface="Roboto Slab"/>
                        </a:rPr>
                        <a:t>300</a:t>
                      </a:r>
                    </a:p>
                  </a:txBody>
                  <a:tcPr anchor="ctr">
                    <a:solidFill>
                      <a:schemeClr val="accent2">
                        <a:lumMod val="20000"/>
                        <a:lumOff val="80000"/>
                      </a:schemeClr>
                    </a:solidFill>
                  </a:tcPr>
                </a:tc>
                <a:extLst>
                  <a:ext uri="{0D108BD9-81ED-4DB2-BD59-A6C34878D82A}">
                    <a16:rowId xmlns:a16="http://schemas.microsoft.com/office/drawing/2014/main" val="3823982868"/>
                  </a:ext>
                </a:extLst>
              </a:tr>
            </a:tbl>
          </a:graphicData>
        </a:graphic>
      </p:graphicFrame>
      <p:sp>
        <p:nvSpPr>
          <p:cNvPr id="14" name="Sottotitolo 2">
            <a:extLst>
              <a:ext uri="{FF2B5EF4-FFF2-40B4-BE49-F238E27FC236}">
                <a16:creationId xmlns:a16="http://schemas.microsoft.com/office/drawing/2014/main" id="{4470B4FB-B36B-4C24-E590-2D28BF603E14}"/>
              </a:ext>
            </a:extLst>
          </p:cNvPr>
          <p:cNvSpPr>
            <a:spLocks noGrp="1"/>
          </p:cNvSpPr>
          <p:nvPr>
            <p:ph type="subTitle" idx="1"/>
          </p:nvPr>
        </p:nvSpPr>
        <p:spPr>
          <a:xfrm>
            <a:off x="4857885" y="5830392"/>
            <a:ext cx="10954414" cy="625081"/>
          </a:xfrm>
        </p:spPr>
        <p:txBody>
          <a:bodyPr>
            <a:noAutofit/>
          </a:bodyPr>
          <a:lstStyle/>
          <a:p>
            <a:pPr algn="l"/>
            <a:r>
              <a:rPr lang="it-IT" sz="1400" err="1">
                <a:latin typeface="Roboto Slab"/>
                <a:ea typeface="Roboto Slab"/>
                <a:cs typeface="Roboto Slab"/>
              </a:rPr>
              <a:t>Table</a:t>
            </a:r>
            <a:r>
              <a:rPr lang="it-IT" sz="1400">
                <a:latin typeface="Roboto Slab"/>
                <a:ea typeface="Roboto Slab"/>
                <a:cs typeface="Roboto Slab"/>
              </a:rPr>
              <a:t> </a:t>
            </a:r>
            <a:r>
              <a:rPr lang="it-IT" sz="1400" err="1">
                <a:latin typeface="Roboto Slab"/>
                <a:ea typeface="Roboto Slab"/>
                <a:cs typeface="Roboto Slab"/>
              </a:rPr>
              <a:t>available</a:t>
            </a:r>
            <a:r>
              <a:rPr lang="it-IT" sz="1400">
                <a:latin typeface="Roboto Slab"/>
                <a:ea typeface="Roboto Slab"/>
                <a:cs typeface="Roboto Slab"/>
              </a:rPr>
              <a:t> </a:t>
            </a:r>
            <a:r>
              <a:rPr lang="it-IT" sz="1400" err="1">
                <a:latin typeface="Roboto Slab"/>
                <a:ea typeface="Roboto Slab"/>
                <a:cs typeface="Roboto Slab"/>
              </a:rPr>
              <a:t>at</a:t>
            </a:r>
            <a:r>
              <a:rPr lang="it-IT" sz="1400">
                <a:latin typeface="Roboto Slab"/>
                <a:ea typeface="Roboto Slab"/>
                <a:cs typeface="Roboto Slab"/>
              </a:rPr>
              <a:t> </a:t>
            </a:r>
            <a:r>
              <a:rPr lang="it-IT" sz="1400" err="1">
                <a:latin typeface="Roboto Slab"/>
                <a:ea typeface="Roboto Slab"/>
                <a:cs typeface="Roboto Slab"/>
              </a:rPr>
              <a:t>Annex</a:t>
            </a:r>
            <a:r>
              <a:rPr lang="it-IT" sz="1400">
                <a:latin typeface="Roboto Slab"/>
                <a:ea typeface="Roboto Slab"/>
                <a:cs typeface="Roboto Slab"/>
              </a:rPr>
              <a:t> I (</a:t>
            </a:r>
            <a:r>
              <a:rPr lang="it-IT" sz="1400" err="1">
                <a:latin typeface="Roboto Slab"/>
                <a:ea typeface="Roboto Slab"/>
                <a:cs typeface="Roboto Slab"/>
              </a:rPr>
              <a:t>Article</a:t>
            </a:r>
            <a:r>
              <a:rPr lang="it-IT" sz="1400">
                <a:latin typeface="Roboto Slab"/>
                <a:ea typeface="Roboto Slab"/>
                <a:cs typeface="Roboto Slab"/>
              </a:rPr>
              <a:t> 6) of the Call, </a:t>
            </a:r>
            <a:r>
              <a:rPr lang="it-IT" sz="1400" err="1">
                <a:latin typeface="Roboto Slab"/>
                <a:ea typeface="Roboto Slab"/>
                <a:cs typeface="Roboto Slab"/>
              </a:rPr>
              <a:t>published</a:t>
            </a:r>
            <a:r>
              <a:rPr lang="it-IT" sz="1400">
                <a:latin typeface="Roboto Slab"/>
                <a:ea typeface="Roboto Slab"/>
                <a:cs typeface="Roboto Slab"/>
              </a:rPr>
              <a:t> on </a:t>
            </a:r>
            <a:r>
              <a:rPr lang="it-IT" sz="1400" err="1">
                <a:latin typeface="Roboto Slab"/>
                <a:ea typeface="Roboto Slab"/>
                <a:cs typeface="Roboto Slab"/>
              </a:rPr>
              <a:t>our</a:t>
            </a:r>
            <a:r>
              <a:rPr lang="it-IT" sz="1400">
                <a:latin typeface="Roboto Slab"/>
                <a:ea typeface="Roboto Slab"/>
                <a:cs typeface="Roboto Slab"/>
              </a:rPr>
              <a:t> website.</a:t>
            </a:r>
          </a:p>
        </p:txBody>
      </p:sp>
      <p:sp>
        <p:nvSpPr>
          <p:cNvPr id="15" name="CasellaDiTesto 14">
            <a:extLst>
              <a:ext uri="{FF2B5EF4-FFF2-40B4-BE49-F238E27FC236}">
                <a16:creationId xmlns:a16="http://schemas.microsoft.com/office/drawing/2014/main" id="{1FE297F7-BD1F-DB94-D3BA-5E890CBE9D7B}"/>
              </a:ext>
            </a:extLst>
          </p:cNvPr>
          <p:cNvSpPr txBox="1"/>
          <p:nvPr/>
        </p:nvSpPr>
        <p:spPr>
          <a:xfrm>
            <a:off x="1058634" y="1529443"/>
            <a:ext cx="3461658" cy="15070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it-IT" sz="2000" b="1">
                <a:solidFill>
                  <a:srgbClr val="C00000"/>
                </a:solidFill>
                <a:latin typeface="Roboto Slab"/>
                <a:ea typeface="Roboto Slab"/>
                <a:cs typeface="Roboto Slab"/>
              </a:rPr>
              <a:t>INTEGRATION OF THE SCHOLARSHIP</a:t>
            </a:r>
            <a:endParaRPr lang="it-IT"/>
          </a:p>
          <a:p>
            <a:pPr>
              <a:lnSpc>
                <a:spcPct val="150000"/>
              </a:lnSpc>
            </a:pPr>
            <a:r>
              <a:rPr lang="it-IT" sz="2400" b="1" err="1">
                <a:solidFill>
                  <a:srgbClr val="C00000"/>
                </a:solidFill>
                <a:latin typeface="Roboto Slab"/>
                <a:ea typeface="Roboto Slab"/>
                <a:cs typeface="Roboto Slab"/>
              </a:rPr>
              <a:t>Unipv</a:t>
            </a:r>
            <a:endParaRPr lang="it-IT" sz="2400" b="1">
              <a:solidFill>
                <a:srgbClr val="C00000"/>
              </a:solidFill>
              <a:latin typeface="Roboto Slab"/>
              <a:ea typeface="Roboto Slab"/>
              <a:cs typeface="Roboto Slab"/>
            </a:endParaRPr>
          </a:p>
        </p:txBody>
      </p:sp>
      <p:graphicFrame>
        <p:nvGraphicFramePr>
          <p:cNvPr id="5" name="Tabella 4">
            <a:extLst>
              <a:ext uri="{FF2B5EF4-FFF2-40B4-BE49-F238E27FC236}">
                <a16:creationId xmlns:a16="http://schemas.microsoft.com/office/drawing/2014/main" id="{96B38AF8-A56A-7C46-7608-717312A44EA4}"/>
              </a:ext>
            </a:extLst>
          </p:cNvPr>
          <p:cNvGraphicFramePr>
            <a:graphicFrameLocks noGrp="1"/>
          </p:cNvGraphicFramePr>
          <p:nvPr>
            <p:extLst>
              <p:ext uri="{D42A27DB-BD31-4B8C-83A1-F6EECF244321}">
                <p14:modId xmlns:p14="http://schemas.microsoft.com/office/powerpoint/2010/main" val="2585929415"/>
              </p:ext>
            </p:extLst>
          </p:nvPr>
        </p:nvGraphicFramePr>
        <p:xfrm>
          <a:off x="5285619" y="5213047"/>
          <a:ext cx="5286262" cy="368808"/>
        </p:xfrm>
        <a:graphic>
          <a:graphicData uri="http://schemas.openxmlformats.org/drawingml/2006/table">
            <a:tbl>
              <a:tblPr bandRow="1">
                <a:tableStyleId>{70B1D1B5-FB32-4E79-AF21-EF3B7A6DD0B3}</a:tableStyleId>
              </a:tblPr>
              <a:tblGrid>
                <a:gridCol w="3647150">
                  <a:extLst>
                    <a:ext uri="{9D8B030D-6E8A-4147-A177-3AD203B41FA5}">
                      <a16:colId xmlns:a16="http://schemas.microsoft.com/office/drawing/2014/main" val="1740305538"/>
                    </a:ext>
                  </a:extLst>
                </a:gridCol>
                <a:gridCol w="1639112">
                  <a:extLst>
                    <a:ext uri="{9D8B030D-6E8A-4147-A177-3AD203B41FA5}">
                      <a16:colId xmlns:a16="http://schemas.microsoft.com/office/drawing/2014/main" val="2607812989"/>
                    </a:ext>
                  </a:extLst>
                </a:gridCol>
              </a:tblGrid>
              <a:tr h="319059">
                <a:tc>
                  <a:txBody>
                    <a:bodyPr/>
                    <a:lstStyle/>
                    <a:p>
                      <a:pPr algn="ctr" rtl="0" fontAlgn="base"/>
                      <a:r>
                        <a:rPr lang="it-IT" sz="2000">
                          <a:effectLst/>
                          <a:highlight>
                            <a:srgbClr val="FBE5D6"/>
                          </a:highlight>
                          <a:latin typeface="Roboto Slab"/>
                        </a:rPr>
                        <a:t>ISEE &gt; 50.000 or </a:t>
                      </a:r>
                      <a:r>
                        <a:rPr lang="it-IT" sz="2000" err="1">
                          <a:effectLst/>
                          <a:highlight>
                            <a:srgbClr val="FBE5D6"/>
                          </a:highlight>
                          <a:latin typeface="Roboto Slab"/>
                        </a:rPr>
                        <a:t>not</a:t>
                      </a:r>
                      <a:r>
                        <a:rPr lang="it-IT" sz="2000">
                          <a:effectLst/>
                          <a:highlight>
                            <a:srgbClr val="FBE5D6"/>
                          </a:highlight>
                          <a:latin typeface="Roboto Slab"/>
                        </a:rPr>
                        <a:t> </a:t>
                      </a:r>
                      <a:r>
                        <a:rPr lang="it-IT" sz="2000" err="1">
                          <a:effectLst/>
                          <a:highlight>
                            <a:srgbClr val="FBE5D6"/>
                          </a:highlight>
                          <a:latin typeface="Roboto Slab"/>
                        </a:rPr>
                        <a:t>detected</a:t>
                      </a:r>
                      <a:endParaRPr lang="it-IT" err="1">
                        <a:effectLst/>
                        <a:highlight>
                          <a:srgbClr val="FBE5D6"/>
                        </a:highlight>
                        <a:latin typeface="Roboto Slab"/>
                      </a:endParaRPr>
                    </a:p>
                  </a:txBody>
                  <a:tcPr marL="64008" marR="64008" marT="32004" marB="32004"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BE5D6"/>
                    </a:solidFill>
                  </a:tcPr>
                </a:tc>
                <a:tc>
                  <a:txBody>
                    <a:bodyPr/>
                    <a:lstStyle/>
                    <a:p>
                      <a:pPr algn="ctr" rtl="0" fontAlgn="base"/>
                      <a:r>
                        <a:rPr lang="it-IT" sz="2000" b="1">
                          <a:effectLst/>
                          <a:highlight>
                            <a:srgbClr val="FBE5D6"/>
                          </a:highlight>
                          <a:latin typeface="Roboto Slab"/>
                        </a:rPr>
                        <a:t>250</a:t>
                      </a:r>
                      <a:endParaRPr lang="it-IT">
                        <a:effectLst/>
                        <a:highlight>
                          <a:srgbClr val="FBE5D6"/>
                        </a:highlight>
                      </a:endParaRPr>
                    </a:p>
                  </a:txBody>
                  <a:tcPr marL="64008" marR="64008" marT="32004" marB="32004"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BE5D6"/>
                    </a:solidFill>
                  </a:tcPr>
                </a:tc>
                <a:extLst>
                  <a:ext uri="{0D108BD9-81ED-4DB2-BD59-A6C34878D82A}">
                    <a16:rowId xmlns:a16="http://schemas.microsoft.com/office/drawing/2014/main" val="363806978"/>
                  </a:ext>
                </a:extLst>
              </a:tr>
            </a:tbl>
          </a:graphicData>
        </a:graphic>
      </p:graphicFrame>
    </p:spTree>
    <p:extLst>
      <p:ext uri="{BB962C8B-B14F-4D97-AF65-F5344CB8AC3E}">
        <p14:creationId xmlns:p14="http://schemas.microsoft.com/office/powerpoint/2010/main" val="1192361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260921F9-079D-E5ED-A7E8-FB5CE3034F83}"/>
              </a:ext>
            </a:extLst>
          </p:cNvPr>
          <p:cNvSpPr>
            <a:spLocks noGrp="1"/>
          </p:cNvSpPr>
          <p:nvPr/>
        </p:nvSpPr>
        <p:spPr>
          <a:xfrm>
            <a:off x="614516" y="417867"/>
            <a:ext cx="10962968" cy="77034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sz="4400" b="1">
                <a:solidFill>
                  <a:srgbClr val="B2284B"/>
                </a:solidFill>
                <a:latin typeface="Roboto Slab"/>
                <a:ea typeface="Roboto Slab"/>
                <a:cs typeface="Roboto Slab"/>
              </a:rPr>
              <a:t>FINANCIAL CONTRIBUTION - TRAVEL </a:t>
            </a:r>
          </a:p>
        </p:txBody>
      </p:sp>
      <p:sp>
        <p:nvSpPr>
          <p:cNvPr id="3" name="CasellaDiTesto 2">
            <a:extLst>
              <a:ext uri="{FF2B5EF4-FFF2-40B4-BE49-F238E27FC236}">
                <a16:creationId xmlns:a16="http://schemas.microsoft.com/office/drawing/2014/main" id="{8C1686C0-1F7E-A23F-9642-9B4BDA395F2D}"/>
              </a:ext>
            </a:extLst>
          </p:cNvPr>
          <p:cNvSpPr txBox="1"/>
          <p:nvPr/>
        </p:nvSpPr>
        <p:spPr>
          <a:xfrm>
            <a:off x="1254939" y="1703868"/>
            <a:ext cx="9268658" cy="461665"/>
          </a:xfrm>
          <a:prstGeom prst="rect">
            <a:avLst/>
          </a:prstGeom>
          <a:noFill/>
        </p:spPr>
        <p:txBody>
          <a:bodyPr wrap="square" lIns="91440" tIns="45720" rIns="91440" bIns="45720" rtlCol="0" anchor="t">
            <a:spAutoFit/>
          </a:bodyPr>
          <a:lstStyle/>
          <a:p>
            <a:r>
              <a:rPr lang="it-IT" sz="2400" b="1">
                <a:solidFill>
                  <a:srgbClr val="B2284B"/>
                </a:solidFill>
                <a:latin typeface="Roboto Slab"/>
                <a:ea typeface="Roboto Slab"/>
                <a:cs typeface="Roboto Slab"/>
              </a:rPr>
              <a:t>OVERSEAS: </a:t>
            </a:r>
            <a:r>
              <a:rPr lang="it-IT" sz="2400" b="1">
                <a:solidFill>
                  <a:schemeClr val="tx1"/>
                </a:solidFill>
                <a:latin typeface="Roboto Slab"/>
                <a:ea typeface="Roboto Slab"/>
                <a:cs typeface="Roboto Slab"/>
              </a:rPr>
              <a:t>NO TRAVEL CONTRIBUTION</a:t>
            </a:r>
            <a:endParaRPr lang="it-IT" sz="2400">
              <a:solidFill>
                <a:schemeClr val="tx1"/>
              </a:solidFill>
            </a:endParaRPr>
          </a:p>
        </p:txBody>
      </p:sp>
      <p:sp>
        <p:nvSpPr>
          <p:cNvPr id="5" name="CasellaDiTesto 4">
            <a:extLst>
              <a:ext uri="{FF2B5EF4-FFF2-40B4-BE49-F238E27FC236}">
                <a16:creationId xmlns:a16="http://schemas.microsoft.com/office/drawing/2014/main" id="{B381CFBA-F264-0603-6C58-DEDE4F955E6D}"/>
              </a:ext>
            </a:extLst>
          </p:cNvPr>
          <p:cNvSpPr txBox="1"/>
          <p:nvPr/>
        </p:nvSpPr>
        <p:spPr>
          <a:xfrm>
            <a:off x="1196881" y="2682373"/>
            <a:ext cx="10103229" cy="2245743"/>
          </a:xfrm>
          <a:prstGeom prst="rect">
            <a:avLst/>
          </a:prstGeom>
          <a:noFill/>
        </p:spPr>
        <p:txBody>
          <a:bodyPr wrap="square" lIns="91440" tIns="45720" rIns="91440" bIns="45720" rtlCol="0" anchor="t">
            <a:spAutoFit/>
          </a:bodyPr>
          <a:lstStyle/>
          <a:p>
            <a:r>
              <a:rPr lang="it-IT" sz="2400" b="1">
                <a:solidFill>
                  <a:srgbClr val="B2284B"/>
                </a:solidFill>
                <a:latin typeface="Roboto Slab"/>
                <a:ea typeface="Roboto Slab"/>
                <a:cs typeface="Roboto Slab"/>
              </a:rPr>
              <a:t>ERASMUS + STUDY: </a:t>
            </a:r>
            <a:endParaRPr lang="it-IT" sz="2400">
              <a:solidFill>
                <a:schemeClr val="tx1"/>
              </a:solidFill>
              <a:ea typeface="Roboto Slab"/>
            </a:endParaRPr>
          </a:p>
          <a:p>
            <a:endParaRPr lang="it-IT" sz="2400" b="1">
              <a:solidFill>
                <a:schemeClr val="tx1"/>
              </a:solidFill>
              <a:latin typeface="Roboto Slab"/>
              <a:ea typeface="Roboto Slab"/>
              <a:cs typeface="Roboto Slab"/>
            </a:endParaRPr>
          </a:p>
          <a:p>
            <a:r>
              <a:rPr lang="it-IT" sz="2400" b="1">
                <a:solidFill>
                  <a:schemeClr val="tx1"/>
                </a:solidFill>
                <a:latin typeface="Roboto Slab"/>
                <a:ea typeface="Roboto Slab"/>
                <a:cs typeface="Roboto Slab"/>
              </a:rPr>
              <a:t>ONLY DAILY ALLOWANCE REG 1-12 (EU + UK + CH)</a:t>
            </a:r>
            <a:endParaRPr lang="it-IT" sz="2400">
              <a:solidFill>
                <a:schemeClr val="tx1"/>
              </a:solidFill>
            </a:endParaRPr>
          </a:p>
          <a:p>
            <a:pPr>
              <a:lnSpc>
                <a:spcPct val="150000"/>
              </a:lnSpc>
            </a:pPr>
            <a:r>
              <a:rPr lang="it-IT" sz="2400" b="1">
                <a:solidFill>
                  <a:schemeClr val="tx1"/>
                </a:solidFill>
                <a:latin typeface="Roboto Slab"/>
                <a:ea typeface="Roboto Slab"/>
                <a:cs typeface="Roboto Slab"/>
              </a:rPr>
              <a:t>DAILY ALLOWANCE + KM CONTRIBUTIN REG 13-14 (MOROCCO and CHINA)</a:t>
            </a:r>
          </a:p>
        </p:txBody>
      </p:sp>
    </p:spTree>
    <p:extLst>
      <p:ext uri="{BB962C8B-B14F-4D97-AF65-F5344CB8AC3E}">
        <p14:creationId xmlns:p14="http://schemas.microsoft.com/office/powerpoint/2010/main" val="3837146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C82D34-BC02-0F3D-69FD-5F650D19CA55}"/>
              </a:ext>
            </a:extLst>
          </p:cNvPr>
          <p:cNvSpPr>
            <a:spLocks noGrp="1"/>
          </p:cNvSpPr>
          <p:nvPr>
            <p:ph type="ctrTitle"/>
          </p:nvPr>
        </p:nvSpPr>
        <p:spPr>
          <a:xfrm>
            <a:off x="1524000" y="529066"/>
            <a:ext cx="9144000" cy="373627"/>
          </a:xfrm>
        </p:spPr>
        <p:txBody>
          <a:bodyPr>
            <a:noAutofit/>
          </a:bodyPr>
          <a:lstStyle/>
          <a:p>
            <a:r>
              <a:rPr lang="it-IT" sz="4400" b="1" err="1">
                <a:solidFill>
                  <a:srgbClr val="B2284B"/>
                </a:solidFill>
                <a:latin typeface="Roboto Slab"/>
                <a:ea typeface="Roboto Slab"/>
                <a:cs typeface="Roboto Slab"/>
              </a:rPr>
              <a:t>Important</a:t>
            </a:r>
            <a:r>
              <a:rPr lang="it-IT" sz="4400" b="1">
                <a:solidFill>
                  <a:srgbClr val="B2284B"/>
                </a:solidFill>
                <a:latin typeface="Roboto Slab"/>
                <a:ea typeface="Roboto Slab"/>
                <a:cs typeface="Roboto Slab"/>
              </a:rPr>
              <a:t> </a:t>
            </a:r>
            <a:r>
              <a:rPr lang="it-IT" sz="4400" b="1" err="1">
                <a:solidFill>
                  <a:srgbClr val="B2284B"/>
                </a:solidFill>
                <a:latin typeface="Roboto Slab"/>
                <a:ea typeface="Roboto Slab"/>
                <a:cs typeface="Roboto Slab"/>
              </a:rPr>
              <a:t>Notice</a:t>
            </a:r>
            <a:endParaRPr lang="it-IT" sz="4400" b="1" err="1">
              <a:solidFill>
                <a:srgbClr val="B2284B"/>
              </a:solidFill>
              <a:latin typeface="Roboto Slab" pitchFamily="2" charset="0"/>
              <a:ea typeface="Roboto Slab" pitchFamily="2" charset="0"/>
              <a:cs typeface="Roboto Slab" pitchFamily="2" charset="0"/>
            </a:endParaRPr>
          </a:p>
        </p:txBody>
      </p:sp>
      <p:sp>
        <p:nvSpPr>
          <p:cNvPr id="3" name="Sottotitolo 2">
            <a:extLst>
              <a:ext uri="{FF2B5EF4-FFF2-40B4-BE49-F238E27FC236}">
                <a16:creationId xmlns:a16="http://schemas.microsoft.com/office/drawing/2014/main" id="{C84103B8-1463-AA8F-909C-80180A8F9807}"/>
              </a:ext>
            </a:extLst>
          </p:cNvPr>
          <p:cNvSpPr>
            <a:spLocks noGrp="1"/>
          </p:cNvSpPr>
          <p:nvPr>
            <p:ph type="subTitle" idx="1"/>
          </p:nvPr>
        </p:nvSpPr>
        <p:spPr>
          <a:xfrm>
            <a:off x="169333" y="1076262"/>
            <a:ext cx="12131523" cy="1655762"/>
          </a:xfrm>
        </p:spPr>
        <p:txBody>
          <a:bodyPr>
            <a:noAutofit/>
          </a:bodyPr>
          <a:lstStyle/>
          <a:p>
            <a:pPr algn="l">
              <a:lnSpc>
                <a:spcPct val="150000"/>
              </a:lnSpc>
            </a:pPr>
            <a:r>
              <a:rPr lang="it-IT" sz="2000">
                <a:latin typeface="Roboto Slab"/>
                <a:ea typeface="Roboto Slab"/>
                <a:cs typeface="Roboto Slab"/>
              </a:rPr>
              <a:t>Travel </a:t>
            </a:r>
            <a:r>
              <a:rPr lang="it-IT" sz="2000" err="1">
                <a:latin typeface="Roboto Slab"/>
                <a:ea typeface="Roboto Slab"/>
                <a:cs typeface="Roboto Slab"/>
              </a:rPr>
              <a:t>reimbursement</a:t>
            </a:r>
            <a:r>
              <a:rPr lang="it-IT" sz="2000">
                <a:latin typeface="Roboto Slab"/>
                <a:ea typeface="Roboto Slab"/>
                <a:cs typeface="Roboto Slab"/>
              </a:rPr>
              <a:t> with green </a:t>
            </a:r>
            <a:r>
              <a:rPr lang="it-IT" sz="2000" err="1">
                <a:latin typeface="Roboto Slab"/>
                <a:ea typeface="Roboto Slab"/>
                <a:cs typeface="Roboto Slab"/>
              </a:rPr>
              <a:t>means</a:t>
            </a:r>
            <a:r>
              <a:rPr lang="it-IT" sz="2000">
                <a:latin typeface="Roboto Slab"/>
                <a:ea typeface="Roboto Slab"/>
                <a:cs typeface="Roboto Slab"/>
              </a:rPr>
              <a:t> </a:t>
            </a:r>
            <a:r>
              <a:rPr lang="it-IT" sz="2000" err="1">
                <a:latin typeface="Roboto Slab"/>
                <a:ea typeface="Roboto Slab"/>
                <a:cs typeface="Roboto Slab"/>
              </a:rPr>
              <a:t>is</a:t>
            </a:r>
            <a:r>
              <a:rPr lang="it-IT" sz="2000">
                <a:latin typeface="Roboto Slab"/>
                <a:ea typeface="Roboto Slab"/>
                <a:cs typeface="Roboto Slab"/>
              </a:rPr>
              <a:t> NO LONGER SUPPORTED for Program Countries (EU) and Partners Countries (</a:t>
            </a:r>
            <a:r>
              <a:rPr lang="it-IT" sz="2000" err="1">
                <a:latin typeface="Roboto Slab"/>
                <a:ea typeface="Roboto Slab"/>
                <a:cs typeface="Roboto Slab"/>
              </a:rPr>
              <a:t>Switzerland</a:t>
            </a:r>
            <a:r>
              <a:rPr lang="it-IT" sz="2000">
                <a:latin typeface="Roboto Slab"/>
                <a:ea typeface="Roboto Slab"/>
                <a:cs typeface="Roboto Slab"/>
              </a:rPr>
              <a:t> and UK).</a:t>
            </a:r>
            <a:br>
              <a:rPr lang="it-IT" sz="2000">
                <a:latin typeface="Roboto Slab"/>
                <a:ea typeface="Roboto Slab"/>
                <a:cs typeface="Roboto Slab"/>
              </a:rPr>
            </a:br>
            <a:r>
              <a:rPr lang="it-IT" sz="2000" err="1">
                <a:latin typeface="Roboto Slab"/>
                <a:ea typeface="Roboto Slab"/>
                <a:cs typeface="Roboto Slab"/>
              </a:rPr>
              <a:t>Grants</a:t>
            </a:r>
            <a:r>
              <a:rPr lang="it-IT" sz="2000">
                <a:latin typeface="Roboto Slab"/>
                <a:ea typeface="Roboto Slab"/>
                <a:cs typeface="Roboto Slab"/>
              </a:rPr>
              <a:t> for </a:t>
            </a:r>
            <a:r>
              <a:rPr lang="it-IT" sz="2000" err="1">
                <a:latin typeface="Roboto Slab"/>
                <a:ea typeface="Roboto Slab"/>
                <a:cs typeface="Roboto Slab"/>
              </a:rPr>
              <a:t>sustainable</a:t>
            </a:r>
            <a:r>
              <a:rPr lang="it-IT" sz="2000">
                <a:latin typeface="Roboto Slab"/>
                <a:ea typeface="Roboto Slab"/>
                <a:cs typeface="Roboto Slab"/>
              </a:rPr>
              <a:t> travel – Item D – </a:t>
            </a:r>
            <a:r>
              <a:rPr lang="it-IT" sz="2000" err="1">
                <a:latin typeface="Roboto Slab"/>
                <a:ea typeface="Roboto Slab"/>
                <a:cs typeface="Roboto Slab"/>
              </a:rPr>
              <a:t>Table</a:t>
            </a:r>
            <a:r>
              <a:rPr lang="it-IT" sz="2000">
                <a:latin typeface="Roboto Slab"/>
                <a:ea typeface="Roboto Slab"/>
                <a:cs typeface="Roboto Slab"/>
              </a:rPr>
              <a:t> 3 of </a:t>
            </a:r>
            <a:r>
              <a:rPr lang="it-IT" sz="2000" err="1">
                <a:latin typeface="Roboto Slab"/>
                <a:ea typeface="Roboto Slab"/>
                <a:cs typeface="Roboto Slab"/>
              </a:rPr>
              <a:t>Annex</a:t>
            </a:r>
            <a:r>
              <a:rPr lang="it-IT" sz="2000">
                <a:latin typeface="Roboto Slab"/>
                <a:ea typeface="Roboto Slab"/>
                <a:cs typeface="Roboto Slab"/>
              </a:rPr>
              <a:t> 1: </a:t>
            </a:r>
            <a:r>
              <a:rPr lang="it-IT" sz="2000" b="1">
                <a:solidFill>
                  <a:srgbClr val="FF0000"/>
                </a:solidFill>
                <a:latin typeface="Roboto Slab"/>
                <a:ea typeface="Roboto Slab"/>
                <a:cs typeface="Roboto Slab"/>
              </a:rPr>
              <a:t>IT IS NO LONGER APPLICABLE!</a:t>
            </a:r>
            <a:r>
              <a:rPr lang="it-IT" sz="2000">
                <a:latin typeface="Roboto Slab"/>
                <a:ea typeface="Roboto Slab"/>
                <a:cs typeface="Roboto Slab"/>
              </a:rPr>
              <a:t> </a:t>
            </a:r>
          </a:p>
        </p:txBody>
      </p:sp>
      <p:pic>
        <p:nvPicPr>
          <p:cNvPr id="6" name="Immagine 5">
            <a:extLst>
              <a:ext uri="{FF2B5EF4-FFF2-40B4-BE49-F238E27FC236}">
                <a16:creationId xmlns:a16="http://schemas.microsoft.com/office/drawing/2014/main" id="{52292FE9-EF96-A705-0D99-063A1A61E3B4}"/>
              </a:ext>
            </a:extLst>
          </p:cNvPr>
          <p:cNvPicPr>
            <a:picLocks noChangeAspect="1"/>
          </p:cNvPicPr>
          <p:nvPr/>
        </p:nvPicPr>
        <p:blipFill>
          <a:blip r:embed="rId3"/>
          <a:stretch>
            <a:fillRect/>
          </a:stretch>
        </p:blipFill>
        <p:spPr>
          <a:xfrm>
            <a:off x="2802294" y="2597582"/>
            <a:ext cx="6587412" cy="3628777"/>
          </a:xfrm>
          <a:prstGeom prst="rect">
            <a:avLst/>
          </a:prstGeom>
        </p:spPr>
      </p:pic>
      <p:sp>
        <p:nvSpPr>
          <p:cNvPr id="7" name="Segno di moltiplicazione 6">
            <a:extLst>
              <a:ext uri="{FF2B5EF4-FFF2-40B4-BE49-F238E27FC236}">
                <a16:creationId xmlns:a16="http://schemas.microsoft.com/office/drawing/2014/main" id="{F5A4DF7C-CE91-EEAA-8056-15166D3539AA}"/>
              </a:ext>
            </a:extLst>
          </p:cNvPr>
          <p:cNvSpPr/>
          <p:nvPr/>
        </p:nvSpPr>
        <p:spPr>
          <a:xfrm>
            <a:off x="1178897" y="2558454"/>
            <a:ext cx="1782147" cy="1455763"/>
          </a:xfrm>
          <a:prstGeom prst="mathMultipl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63050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2"/>
          <p:cNvSpPr txBox="1"/>
          <p:nvPr/>
        </p:nvSpPr>
        <p:spPr>
          <a:xfrm>
            <a:off x="6060496" y="5736438"/>
            <a:ext cx="6022782" cy="369291"/>
          </a:xfrm>
          <a:prstGeom prst="rect">
            <a:avLst/>
          </a:prstGeom>
          <a:noFill/>
          <a:ln>
            <a:noFill/>
          </a:ln>
        </p:spPr>
        <p:txBody>
          <a:bodyPr spcFirstLastPara="1" wrap="square" lIns="91425" tIns="45700" rIns="91425" bIns="45700" anchor="t" anchorCtr="0">
            <a:spAutoFit/>
          </a:bodyPr>
          <a:lstStyle/>
          <a:p>
            <a:pPr algn="r">
              <a:buSzPts val="1600"/>
            </a:pPr>
            <a:r>
              <a:rPr lang="it-IT" sz="1800" b="0" i="0" u="none" strike="noStrike" cap="none" err="1">
                <a:solidFill>
                  <a:srgbClr val="B2284B"/>
                </a:solidFill>
                <a:latin typeface="Roboto Slab"/>
                <a:ea typeface="Roboto Slab"/>
                <a:cs typeface="Roboto Slab"/>
                <a:sym typeface="Roboto Slab"/>
              </a:rPr>
              <a:t>Edited</a:t>
            </a:r>
            <a:r>
              <a:rPr lang="it-IT" sz="1600" b="0" i="0" u="none" strike="noStrike" cap="none">
                <a:solidFill>
                  <a:srgbClr val="B2284B"/>
                </a:solidFill>
                <a:latin typeface="Roboto Slab"/>
                <a:ea typeface="Roboto Slab"/>
                <a:cs typeface="Roboto Slab"/>
                <a:sym typeface="Roboto Slab"/>
              </a:rPr>
              <a:t> by the International </a:t>
            </a:r>
            <a:r>
              <a:rPr lang="it-IT" sz="1600" b="0" i="0" u="none" strike="noStrike" cap="none" err="1">
                <a:solidFill>
                  <a:srgbClr val="B2284B"/>
                </a:solidFill>
                <a:latin typeface="Roboto Slab"/>
                <a:ea typeface="Roboto Slab"/>
                <a:cs typeface="Roboto Slab"/>
                <a:sym typeface="Roboto Slab"/>
              </a:rPr>
              <a:t>Mobility</a:t>
            </a:r>
            <a:r>
              <a:rPr lang="it-IT" sz="1600" b="0" i="0" u="none" strike="noStrike" cap="none">
                <a:solidFill>
                  <a:srgbClr val="B2284B"/>
                </a:solidFill>
                <a:latin typeface="Roboto Slab"/>
                <a:ea typeface="Roboto Slab"/>
                <a:cs typeface="Roboto Slab"/>
                <a:sym typeface="Roboto Slab"/>
              </a:rPr>
              <a:t> Unit</a:t>
            </a:r>
            <a:r>
              <a:rPr lang="it-IT" sz="1600">
                <a:solidFill>
                  <a:srgbClr val="B2284B"/>
                </a:solidFill>
                <a:latin typeface="Roboto Slab"/>
                <a:ea typeface="Roboto Slab"/>
                <a:cs typeface="Roboto Slab"/>
                <a:sym typeface="Roboto Slab"/>
              </a:rPr>
              <a:t> – APRIL 2024 </a:t>
            </a:r>
            <a:endParaRPr lang="it-IT" sz="1600" b="0" i="0" u="none" strike="noStrike" cap="none">
              <a:solidFill>
                <a:srgbClr val="B2284B"/>
              </a:solidFill>
              <a:latin typeface="Roboto Slab"/>
              <a:ea typeface="Roboto Slab"/>
              <a:cs typeface="Roboto Slab"/>
            </a:endParaRPr>
          </a:p>
        </p:txBody>
      </p:sp>
      <p:sp>
        <p:nvSpPr>
          <p:cNvPr id="8" name="CasellaDiTesto 7">
            <a:extLst>
              <a:ext uri="{FF2B5EF4-FFF2-40B4-BE49-F238E27FC236}">
                <a16:creationId xmlns:a16="http://schemas.microsoft.com/office/drawing/2014/main" id="{37BF3F0F-EE19-E738-945D-20D13CA7B982}"/>
              </a:ext>
            </a:extLst>
          </p:cNvPr>
          <p:cNvSpPr txBox="1"/>
          <p:nvPr/>
        </p:nvSpPr>
        <p:spPr>
          <a:xfrm>
            <a:off x="359805" y="380101"/>
            <a:ext cx="11387630" cy="1446550"/>
          </a:xfrm>
          <a:prstGeom prst="rect">
            <a:avLst/>
          </a:prstGeom>
          <a:noFill/>
        </p:spPr>
        <p:txBody>
          <a:bodyPr wrap="square" lIns="91440" tIns="45720" rIns="91440" bIns="45720" rtlCol="0" anchor="t">
            <a:spAutoFit/>
          </a:bodyPr>
          <a:lstStyle/>
          <a:p>
            <a:r>
              <a:rPr lang="it-IT" sz="4400" b="1">
                <a:solidFill>
                  <a:srgbClr val="B2284B"/>
                </a:solidFill>
                <a:latin typeface="Roboto Slab"/>
                <a:ea typeface="Roboto Slab"/>
                <a:cs typeface="Roboto Slab"/>
              </a:rPr>
              <a:t>ERASMUS </a:t>
            </a:r>
            <a:r>
              <a:rPr lang="it-IT" sz="4000" b="1">
                <a:solidFill>
                  <a:srgbClr val="B2284B"/>
                </a:solidFill>
                <a:latin typeface="Roboto Slab"/>
                <a:ea typeface="Roboto Slab"/>
                <a:cs typeface="Roboto Slab"/>
              </a:rPr>
              <a:t>+ Study </a:t>
            </a:r>
            <a:r>
              <a:rPr lang="it-IT" sz="4400" b="1">
                <a:solidFill>
                  <a:srgbClr val="B2284B"/>
                </a:solidFill>
                <a:latin typeface="Roboto Slab"/>
                <a:ea typeface="Roboto Slab"/>
                <a:cs typeface="Roboto Slab"/>
              </a:rPr>
              <a:t> </a:t>
            </a:r>
            <a:br>
              <a:rPr lang="it-IT" sz="4400" b="1">
                <a:solidFill>
                  <a:srgbClr val="B2284B"/>
                </a:solidFill>
                <a:latin typeface="Roboto Slab"/>
                <a:ea typeface="Roboto Slab"/>
                <a:cs typeface="Roboto Slab"/>
              </a:rPr>
            </a:br>
            <a:r>
              <a:rPr lang="it-IT" sz="4400" b="1">
                <a:solidFill>
                  <a:srgbClr val="B2284B"/>
                </a:solidFill>
                <a:latin typeface="Roboto Slab"/>
                <a:ea typeface="Roboto Slab"/>
                <a:cs typeface="Roboto Slab"/>
              </a:rPr>
              <a:t>         OVERSEAS </a:t>
            </a:r>
            <a:r>
              <a:rPr lang="it-IT" sz="4000" b="1" err="1">
                <a:solidFill>
                  <a:srgbClr val="B2284B"/>
                </a:solidFill>
                <a:latin typeface="Roboto Slab"/>
                <a:ea typeface="Roboto Slab"/>
                <a:cs typeface="Roboto Slab"/>
              </a:rPr>
              <a:t>Programme</a:t>
            </a:r>
            <a:endParaRPr lang="it-IT" sz="4000" b="1" err="1">
              <a:solidFill>
                <a:srgbClr val="B2284B"/>
              </a:solidFill>
              <a:latin typeface="Roboto Slab" pitchFamily="2" charset="0"/>
              <a:ea typeface="Roboto Slab" pitchFamily="2" charset="0"/>
              <a:cs typeface="Roboto Slab" pitchFamily="2" charset="0"/>
            </a:endParaRPr>
          </a:p>
        </p:txBody>
      </p:sp>
      <p:sp>
        <p:nvSpPr>
          <p:cNvPr id="9" name="CasellaDiTesto 8">
            <a:extLst>
              <a:ext uri="{FF2B5EF4-FFF2-40B4-BE49-F238E27FC236}">
                <a16:creationId xmlns:a16="http://schemas.microsoft.com/office/drawing/2014/main" id="{8466F8D2-1E94-3428-8AB8-77C685622A58}"/>
              </a:ext>
            </a:extLst>
          </p:cNvPr>
          <p:cNvSpPr txBox="1"/>
          <p:nvPr/>
        </p:nvSpPr>
        <p:spPr>
          <a:xfrm>
            <a:off x="2007525" y="2155189"/>
            <a:ext cx="7669843" cy="1754326"/>
          </a:xfrm>
          <a:prstGeom prst="rect">
            <a:avLst/>
          </a:prstGeom>
          <a:noFill/>
        </p:spPr>
        <p:txBody>
          <a:bodyPr wrap="square" lIns="91440" tIns="45720" rIns="91440" bIns="45720" rtlCol="0" anchor="t">
            <a:spAutoFit/>
          </a:bodyPr>
          <a:lstStyle/>
          <a:p>
            <a:pPr algn="ctr"/>
            <a:r>
              <a:rPr lang="it-IT" sz="5400" b="1">
                <a:solidFill>
                  <a:srgbClr val="B2284B"/>
                </a:solidFill>
                <a:latin typeface="Roboto Slab"/>
                <a:ea typeface="Roboto Slab"/>
                <a:cs typeface="Roboto Slab"/>
              </a:rPr>
              <a:t>CHECKLIST</a:t>
            </a:r>
            <a:br>
              <a:rPr lang="it-IT" sz="5400" b="1">
                <a:solidFill>
                  <a:srgbClr val="B2284B"/>
                </a:solidFill>
                <a:latin typeface="Roboto Slab"/>
                <a:ea typeface="Roboto Slab"/>
                <a:cs typeface="Roboto Slab"/>
              </a:rPr>
            </a:br>
            <a:r>
              <a:rPr lang="it-IT" sz="5400" b="1">
                <a:solidFill>
                  <a:srgbClr val="B2284B"/>
                </a:solidFill>
                <a:latin typeface="Roboto Slab"/>
                <a:ea typeface="Roboto Slab"/>
                <a:cs typeface="Roboto Slab"/>
              </a:rPr>
              <a:t>BEFORE DEPARTURE </a:t>
            </a:r>
            <a:endParaRPr lang="it-IT" sz="5400" b="1">
              <a:solidFill>
                <a:srgbClr val="B2284B"/>
              </a:solidFill>
              <a:latin typeface="Roboto Slab" pitchFamily="2" charset="0"/>
              <a:ea typeface="Roboto Slab" pitchFamily="2" charset="0"/>
              <a:cs typeface="Roboto Slab" pitchFamily="2" charset="0"/>
            </a:endParaRPr>
          </a:p>
        </p:txBody>
      </p:sp>
      <p:sp>
        <p:nvSpPr>
          <p:cNvPr id="10" name="CasellaDiTesto 9">
            <a:extLst>
              <a:ext uri="{FF2B5EF4-FFF2-40B4-BE49-F238E27FC236}">
                <a16:creationId xmlns:a16="http://schemas.microsoft.com/office/drawing/2014/main" id="{8806EAF1-EDC4-D921-F405-56D182DAE27E}"/>
              </a:ext>
            </a:extLst>
          </p:cNvPr>
          <p:cNvSpPr txBox="1"/>
          <p:nvPr/>
        </p:nvSpPr>
        <p:spPr>
          <a:xfrm>
            <a:off x="2516780" y="4508753"/>
            <a:ext cx="6037006" cy="584775"/>
          </a:xfrm>
          <a:prstGeom prst="rect">
            <a:avLst/>
          </a:prstGeom>
          <a:noFill/>
        </p:spPr>
        <p:txBody>
          <a:bodyPr wrap="square" lIns="91440" tIns="45720" rIns="91440" bIns="45720" rtlCol="0" anchor="t">
            <a:spAutoFit/>
          </a:bodyPr>
          <a:lstStyle/>
          <a:p>
            <a:pPr algn="ctr"/>
            <a:r>
              <a:rPr lang="it-IT" sz="3200" b="1">
                <a:latin typeface="Roboto Slab"/>
                <a:ea typeface="Roboto Slab"/>
                <a:cs typeface="Roboto Slab"/>
              </a:rPr>
              <a:t>WHAT SHALL I DO NOW?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C82D34-BC02-0F3D-69FD-5F650D19CA55}"/>
              </a:ext>
            </a:extLst>
          </p:cNvPr>
          <p:cNvSpPr>
            <a:spLocks noGrp="1"/>
          </p:cNvSpPr>
          <p:nvPr>
            <p:ph type="ctrTitle"/>
          </p:nvPr>
        </p:nvSpPr>
        <p:spPr>
          <a:xfrm>
            <a:off x="1524000" y="427347"/>
            <a:ext cx="9144000" cy="821150"/>
          </a:xfrm>
        </p:spPr>
        <p:txBody>
          <a:bodyPr>
            <a:normAutofit/>
          </a:bodyPr>
          <a:lstStyle/>
          <a:p>
            <a:r>
              <a:rPr lang="it-IT" sz="4400" b="1">
                <a:solidFill>
                  <a:srgbClr val="C00000"/>
                </a:solidFill>
                <a:latin typeface="Roboto Slab"/>
                <a:ea typeface="Roboto Slab"/>
                <a:cs typeface="Roboto Slab"/>
              </a:rPr>
              <a:t>But...</a:t>
            </a:r>
          </a:p>
        </p:txBody>
      </p:sp>
      <p:sp>
        <p:nvSpPr>
          <p:cNvPr id="3" name="Sottotitolo 2">
            <a:extLst>
              <a:ext uri="{FF2B5EF4-FFF2-40B4-BE49-F238E27FC236}">
                <a16:creationId xmlns:a16="http://schemas.microsoft.com/office/drawing/2014/main" id="{C84103B8-1463-AA8F-909C-80180A8F9807}"/>
              </a:ext>
            </a:extLst>
          </p:cNvPr>
          <p:cNvSpPr>
            <a:spLocks noGrp="1"/>
          </p:cNvSpPr>
          <p:nvPr>
            <p:ph type="subTitle" idx="1"/>
          </p:nvPr>
        </p:nvSpPr>
        <p:spPr>
          <a:xfrm>
            <a:off x="822477" y="1829649"/>
            <a:ext cx="10559142" cy="4093534"/>
          </a:xfrm>
        </p:spPr>
        <p:txBody>
          <a:bodyPr>
            <a:normAutofit fontScale="92500"/>
          </a:bodyPr>
          <a:lstStyle/>
          <a:p>
            <a:pPr algn="l">
              <a:lnSpc>
                <a:spcPct val="160000"/>
              </a:lnSpc>
            </a:pPr>
            <a:r>
              <a:rPr lang="it-IT">
                <a:latin typeface="Roboto Slab"/>
                <a:ea typeface="Roboto Slab"/>
                <a:cs typeface="Roboto Slab"/>
              </a:rPr>
              <a:t>Erasmus </a:t>
            </a:r>
            <a:r>
              <a:rPr lang="it-IT" err="1">
                <a:latin typeface="Roboto Slab"/>
                <a:ea typeface="Roboto Slab"/>
                <a:cs typeface="Roboto Slab"/>
              </a:rPr>
              <a:t>participants</a:t>
            </a:r>
            <a:r>
              <a:rPr lang="it-IT">
                <a:latin typeface="Roboto Slab"/>
                <a:ea typeface="Roboto Slab"/>
                <a:cs typeface="Roboto Slab"/>
              </a:rPr>
              <a:t> can </a:t>
            </a:r>
            <a:r>
              <a:rPr lang="it-IT" err="1">
                <a:latin typeface="Roboto Slab"/>
                <a:ea typeface="Roboto Slab"/>
                <a:cs typeface="Roboto Slab"/>
              </a:rPr>
              <a:t>request</a:t>
            </a:r>
            <a:r>
              <a:rPr lang="it-IT">
                <a:latin typeface="Roboto Slab"/>
                <a:ea typeface="Roboto Slab"/>
                <a:cs typeface="Roboto Slab"/>
              </a:rPr>
              <a:t> a travel </a:t>
            </a:r>
            <a:r>
              <a:rPr lang="it-IT" err="1">
                <a:latin typeface="Roboto Slab"/>
                <a:ea typeface="Roboto Slab"/>
                <a:cs typeface="Roboto Slab"/>
              </a:rPr>
              <a:t>refund</a:t>
            </a:r>
            <a:r>
              <a:rPr lang="it-IT">
                <a:latin typeface="Roboto Slab"/>
                <a:ea typeface="Roboto Slab"/>
                <a:cs typeface="Roboto Slab"/>
              </a:rPr>
              <a:t> in </a:t>
            </a:r>
            <a:r>
              <a:rPr lang="it-IT" err="1">
                <a:latin typeface="Roboto Slab"/>
                <a:ea typeface="Roboto Slab"/>
                <a:cs typeface="Roboto Slab"/>
              </a:rPr>
              <a:t>terms</a:t>
            </a:r>
            <a:r>
              <a:rPr lang="it-IT">
                <a:latin typeface="Roboto Slab"/>
                <a:ea typeface="Roboto Slab"/>
                <a:cs typeface="Roboto Slab"/>
              </a:rPr>
              <a:t> of</a:t>
            </a:r>
            <a:r>
              <a:rPr lang="en-US">
                <a:latin typeface="Roboto Slab"/>
                <a:ea typeface="Roboto Slab"/>
                <a:cs typeface="Roboto Slab"/>
              </a:rPr>
              <a:t> </a:t>
            </a:r>
            <a:r>
              <a:rPr lang="en-US" b="1">
                <a:solidFill>
                  <a:srgbClr val="B2284B"/>
                </a:solidFill>
                <a:latin typeface="Roboto Slab"/>
                <a:ea typeface="Roboto Slab"/>
                <a:cs typeface="Roboto Slab"/>
              </a:rPr>
              <a:t>daily allowance </a:t>
            </a:r>
            <a:r>
              <a:rPr lang="en-US">
                <a:latin typeface="Roboto Slab"/>
                <a:ea typeface="Roboto Slab"/>
                <a:cs typeface="Roboto Slab"/>
              </a:rPr>
              <a:t>corresponding to the daily amount related to the monthly grant (i.e., </a:t>
            </a:r>
            <a:r>
              <a:rPr lang="en-US" b="1">
                <a:latin typeface="Roboto Slab"/>
                <a:ea typeface="Roboto Slab"/>
                <a:cs typeface="Roboto Slab"/>
              </a:rPr>
              <a:t>total monthly grant / 30 days = daily allowance </a:t>
            </a:r>
            <a:r>
              <a:rPr lang="en-US">
                <a:latin typeface="Roboto Slab"/>
                <a:ea typeface="Roboto Slab"/>
                <a:cs typeface="Roboto Slab"/>
              </a:rPr>
              <a:t>entitled, ca 8-12 Euro/day). </a:t>
            </a:r>
            <a:endParaRPr lang="it-IT"/>
          </a:p>
          <a:p>
            <a:pPr algn="l">
              <a:lnSpc>
                <a:spcPct val="160000"/>
              </a:lnSpc>
            </a:pPr>
            <a:r>
              <a:rPr lang="en-US">
                <a:latin typeface="Roboto Slab"/>
                <a:ea typeface="Roboto Slab"/>
                <a:cs typeface="Roboto Slab"/>
              </a:rPr>
              <a:t>The daily allowance will be granted for each day of travel necessary to reach (or return from) the final destination for </a:t>
            </a:r>
            <a:r>
              <a:rPr lang="en-US" b="1">
                <a:solidFill>
                  <a:srgbClr val="B2284B"/>
                </a:solidFill>
                <a:latin typeface="Roboto Slab"/>
                <a:ea typeface="Roboto Slab"/>
                <a:cs typeface="Roboto Slab"/>
              </a:rPr>
              <a:t>a maximum of 6 days</a:t>
            </a:r>
            <a:r>
              <a:rPr lang="en-US">
                <a:latin typeface="Roboto Slab"/>
                <a:ea typeface="Roboto Slab"/>
                <a:cs typeface="Roboto Slab"/>
              </a:rPr>
              <a:t>. Travel days must not be part of the period indicated in the Certificate of Attendance</a:t>
            </a:r>
            <a:endParaRPr lang="it-IT">
              <a:latin typeface="Roboto Slab"/>
              <a:ea typeface="Roboto Slab"/>
              <a:cs typeface="Roboto Slab"/>
            </a:endParaRPr>
          </a:p>
        </p:txBody>
      </p:sp>
    </p:spTree>
    <p:extLst>
      <p:ext uri="{BB962C8B-B14F-4D97-AF65-F5344CB8AC3E}">
        <p14:creationId xmlns:p14="http://schemas.microsoft.com/office/powerpoint/2010/main" val="1168292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260921F9-079D-E5ED-A7E8-FB5CE3034F83}"/>
              </a:ext>
            </a:extLst>
          </p:cNvPr>
          <p:cNvSpPr>
            <a:spLocks noGrp="1"/>
          </p:cNvSpPr>
          <p:nvPr/>
        </p:nvSpPr>
        <p:spPr>
          <a:xfrm>
            <a:off x="614516" y="417867"/>
            <a:ext cx="10962968" cy="770348"/>
          </a:xfrm>
          <a:prstGeom prst="rect">
            <a:avLst/>
          </a:prstGeom>
          <a:noFill/>
          <a:ln>
            <a:noFill/>
          </a:ln>
        </p:spPr>
        <p:txBody>
          <a:bodyPr spcFirstLastPara="1" wrap="square" lIns="91425" tIns="45700" rIns="91425" bIns="45700" anchor="t" anchorCtr="0">
            <a:normAutofit fontScale="85000" lnSpcReduction="1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sz="4400" b="1">
                <a:solidFill>
                  <a:srgbClr val="B2284B"/>
                </a:solidFill>
                <a:latin typeface="Roboto Slab"/>
                <a:ea typeface="Roboto Slab"/>
                <a:cs typeface="Roboto Slab"/>
              </a:rPr>
              <a:t> TRAVEL – INTERRAIL PASS for ERASMUS +</a:t>
            </a:r>
          </a:p>
        </p:txBody>
      </p:sp>
      <p:sp>
        <p:nvSpPr>
          <p:cNvPr id="5" name="CasellaDiTesto 4">
            <a:extLst>
              <a:ext uri="{FF2B5EF4-FFF2-40B4-BE49-F238E27FC236}">
                <a16:creationId xmlns:a16="http://schemas.microsoft.com/office/drawing/2014/main" id="{C40AEE84-A692-0067-94C5-234D7ED8942A}"/>
              </a:ext>
            </a:extLst>
          </p:cNvPr>
          <p:cNvSpPr txBox="1"/>
          <p:nvPr/>
        </p:nvSpPr>
        <p:spPr>
          <a:xfrm>
            <a:off x="619198" y="628399"/>
            <a:ext cx="12047478" cy="3939540"/>
          </a:xfrm>
          <a:prstGeom prst="rect">
            <a:avLst/>
          </a:prstGeom>
          <a:noFill/>
        </p:spPr>
        <p:txBody>
          <a:bodyPr wrap="square" lIns="91440" tIns="45720" rIns="91440" bIns="45720" rtlCol="0" anchor="t">
            <a:spAutoFit/>
          </a:bodyPr>
          <a:lstStyle/>
          <a:p>
            <a:pPr algn="ctr"/>
            <a:endParaRPr lang="it-IT" sz="2000">
              <a:ea typeface="Roboto Slab"/>
            </a:endParaRPr>
          </a:p>
          <a:p>
            <a:pPr marL="285750" indent="-285750">
              <a:lnSpc>
                <a:spcPct val="150000"/>
              </a:lnSpc>
              <a:buChar char="•"/>
            </a:pPr>
            <a:r>
              <a:rPr lang="it-IT" sz="2000">
                <a:solidFill>
                  <a:schemeClr val="tx1"/>
                </a:solidFill>
                <a:latin typeface="Roboto Slab"/>
                <a:ea typeface="Roboto Slab"/>
                <a:cs typeface="Roboto Slab"/>
              </a:rPr>
              <a:t>A </a:t>
            </a:r>
            <a:r>
              <a:rPr lang="it-IT" sz="2000" err="1">
                <a:solidFill>
                  <a:schemeClr val="tx1"/>
                </a:solidFill>
                <a:latin typeface="Roboto Slab"/>
                <a:ea typeface="Roboto Slab"/>
                <a:cs typeface="Roboto Slab"/>
              </a:rPr>
              <a:t>train</a:t>
            </a:r>
            <a:r>
              <a:rPr lang="it-IT" sz="2000">
                <a:solidFill>
                  <a:schemeClr val="tx1"/>
                </a:solidFill>
                <a:latin typeface="Roboto Slab"/>
                <a:ea typeface="Roboto Slab"/>
                <a:cs typeface="Roboto Slab"/>
              </a:rPr>
              <a:t> pass </a:t>
            </a:r>
            <a:r>
              <a:rPr lang="it-IT" sz="2000" err="1">
                <a:solidFill>
                  <a:schemeClr val="tx1"/>
                </a:solidFill>
                <a:latin typeface="Roboto Slab"/>
                <a:ea typeface="Roboto Slab"/>
                <a:cs typeface="Roboto Slab"/>
              </a:rPr>
              <a:t>reserved</a:t>
            </a:r>
            <a:r>
              <a:rPr lang="it-IT" sz="2000">
                <a:solidFill>
                  <a:schemeClr val="tx1"/>
                </a:solidFill>
                <a:latin typeface="Roboto Slab"/>
                <a:ea typeface="Roboto Slab"/>
                <a:cs typeface="Roboto Slab"/>
              </a:rPr>
              <a:t> for Erasmus </a:t>
            </a:r>
            <a:r>
              <a:rPr lang="it-IT" sz="2000" err="1">
                <a:solidFill>
                  <a:schemeClr val="tx1"/>
                </a:solidFill>
                <a:latin typeface="Roboto Slab"/>
                <a:ea typeface="Roboto Slab"/>
                <a:cs typeface="Roboto Slab"/>
              </a:rPr>
              <a:t>students</a:t>
            </a:r>
            <a:r>
              <a:rPr lang="it-IT" sz="2000">
                <a:solidFill>
                  <a:schemeClr val="tx1"/>
                </a:solidFill>
                <a:latin typeface="Roboto Slab"/>
                <a:ea typeface="Roboto Slab"/>
                <a:cs typeface="Roboto Slab"/>
              </a:rPr>
              <a:t>. </a:t>
            </a:r>
          </a:p>
          <a:p>
            <a:pPr marL="285750" indent="-285750">
              <a:lnSpc>
                <a:spcPct val="150000"/>
              </a:lnSpc>
              <a:buChar char="•"/>
            </a:pPr>
            <a:r>
              <a:rPr lang="it-IT" sz="2000">
                <a:solidFill>
                  <a:schemeClr val="tx1"/>
                </a:solidFill>
                <a:latin typeface="Roboto Slab"/>
                <a:ea typeface="Roboto Slab"/>
              </a:rPr>
              <a:t>Non-</a:t>
            </a:r>
            <a:r>
              <a:rPr lang="it-IT" sz="2000" err="1">
                <a:solidFill>
                  <a:schemeClr val="tx1"/>
                </a:solidFill>
                <a:latin typeface="Roboto Slab"/>
                <a:ea typeface="Roboto Slab"/>
              </a:rPr>
              <a:t>European</a:t>
            </a:r>
            <a:r>
              <a:rPr lang="it-IT" sz="2000">
                <a:solidFill>
                  <a:schemeClr val="tx1"/>
                </a:solidFill>
                <a:latin typeface="Roboto Slab"/>
                <a:ea typeface="Roboto Slab"/>
              </a:rPr>
              <a:t> Erasmus+ </a:t>
            </a:r>
            <a:r>
              <a:rPr lang="it-IT" sz="2000" err="1">
                <a:solidFill>
                  <a:schemeClr val="tx1"/>
                </a:solidFill>
                <a:latin typeface="Roboto Slab"/>
                <a:ea typeface="Roboto Slab"/>
              </a:rPr>
              <a:t>participants</a:t>
            </a:r>
            <a:r>
              <a:rPr lang="it-IT" sz="2000">
                <a:solidFill>
                  <a:schemeClr val="tx1"/>
                </a:solidFill>
                <a:latin typeface="Roboto Slab"/>
                <a:ea typeface="Roboto Slab"/>
              </a:rPr>
              <a:t> must be </a:t>
            </a:r>
            <a:r>
              <a:rPr lang="it-IT" sz="2000" err="1">
                <a:solidFill>
                  <a:schemeClr val="tx1"/>
                </a:solidFill>
                <a:latin typeface="Roboto Slab"/>
                <a:ea typeface="Roboto Slab"/>
              </a:rPr>
              <a:t>residents</a:t>
            </a:r>
            <a:r>
              <a:rPr lang="it-IT" sz="2000">
                <a:solidFill>
                  <a:schemeClr val="tx1"/>
                </a:solidFill>
                <a:latin typeface="Roboto Slab"/>
                <a:ea typeface="Roboto Slab"/>
              </a:rPr>
              <a:t> of a </a:t>
            </a:r>
            <a:r>
              <a:rPr lang="it-IT" sz="2000" err="1">
                <a:solidFill>
                  <a:schemeClr val="tx1"/>
                </a:solidFill>
                <a:latin typeface="Roboto Slab"/>
                <a:ea typeface="Roboto Slab"/>
              </a:rPr>
              <a:t>European</a:t>
            </a:r>
            <a:r>
              <a:rPr lang="it-IT" sz="2000">
                <a:solidFill>
                  <a:schemeClr val="tx1"/>
                </a:solidFill>
                <a:latin typeface="Roboto Slab"/>
                <a:ea typeface="Roboto Slab"/>
              </a:rPr>
              <a:t> country,</a:t>
            </a:r>
          </a:p>
          <a:p>
            <a:pPr marL="285750" indent="-285750">
              <a:lnSpc>
                <a:spcPct val="150000"/>
              </a:lnSpc>
              <a:buChar char="•"/>
            </a:pPr>
            <a:r>
              <a:rPr lang="it-IT" sz="2000">
                <a:solidFill>
                  <a:schemeClr val="tx1"/>
                </a:solidFill>
                <a:latin typeface="Roboto Slab"/>
                <a:ea typeface="Roboto Slab"/>
                <a:cs typeface="Roboto Slab"/>
              </a:rPr>
              <a:t>Last 6 </a:t>
            </a:r>
            <a:r>
              <a:rPr lang="it-IT" sz="2000" err="1">
                <a:solidFill>
                  <a:schemeClr val="tx1"/>
                </a:solidFill>
                <a:latin typeface="Roboto Slab"/>
                <a:ea typeface="Roboto Slab"/>
                <a:cs typeface="Roboto Slab"/>
              </a:rPr>
              <a:t>months</a:t>
            </a:r>
            <a:r>
              <a:rPr lang="it-IT" sz="2000">
                <a:solidFill>
                  <a:schemeClr val="tx1"/>
                </a:solidFill>
                <a:latin typeface="Roboto Slab"/>
                <a:ea typeface="Roboto Slab"/>
                <a:cs typeface="Roboto Slab"/>
              </a:rPr>
              <a:t>. </a:t>
            </a:r>
            <a:r>
              <a:rPr lang="it-IT" sz="2000" err="1">
                <a:solidFill>
                  <a:schemeClr val="tx1"/>
                </a:solidFill>
                <a:latin typeface="Roboto Slab"/>
                <a:ea typeface="Roboto Slab"/>
                <a:cs typeface="Roboto Slab"/>
              </a:rPr>
              <a:t>Within</a:t>
            </a:r>
            <a:r>
              <a:rPr lang="it-IT" sz="2000">
                <a:solidFill>
                  <a:schemeClr val="tx1"/>
                </a:solidFill>
                <a:latin typeface="Roboto Slab"/>
                <a:ea typeface="Roboto Slab"/>
                <a:cs typeface="Roboto Slab"/>
              </a:rPr>
              <a:t> </a:t>
            </a:r>
            <a:r>
              <a:rPr lang="it-IT" sz="2000" err="1">
                <a:solidFill>
                  <a:schemeClr val="tx1"/>
                </a:solidFill>
                <a:latin typeface="Roboto Slab"/>
                <a:ea typeface="Roboto Slab"/>
                <a:cs typeface="Roboto Slab"/>
              </a:rPr>
              <a:t>this</a:t>
            </a:r>
            <a:r>
              <a:rPr lang="it-IT" sz="2000">
                <a:solidFill>
                  <a:schemeClr val="tx1"/>
                </a:solidFill>
                <a:latin typeface="Roboto Slab"/>
                <a:ea typeface="Roboto Slab"/>
                <a:cs typeface="Roboto Slab"/>
              </a:rPr>
              <a:t> </a:t>
            </a:r>
            <a:r>
              <a:rPr lang="it-IT" sz="2000" err="1">
                <a:solidFill>
                  <a:schemeClr val="tx1"/>
                </a:solidFill>
                <a:latin typeface="Roboto Slab"/>
                <a:ea typeface="Roboto Slab"/>
                <a:cs typeface="Roboto Slab"/>
              </a:rPr>
              <a:t>period</a:t>
            </a:r>
            <a:r>
              <a:rPr lang="it-IT" sz="2000">
                <a:solidFill>
                  <a:schemeClr val="tx1"/>
                </a:solidFill>
                <a:latin typeface="Roboto Slab"/>
                <a:ea typeface="Roboto Slab"/>
                <a:cs typeface="Roboto Slab"/>
              </a:rPr>
              <a:t> </a:t>
            </a:r>
            <a:r>
              <a:rPr lang="it-IT" sz="2000" err="1">
                <a:solidFill>
                  <a:schemeClr val="tx1"/>
                </a:solidFill>
                <a:latin typeface="Roboto Slab"/>
                <a:ea typeface="Roboto Slab"/>
                <a:cs typeface="Roboto Slab"/>
              </a:rPr>
              <a:t>you</a:t>
            </a:r>
            <a:r>
              <a:rPr lang="it-IT" sz="2000">
                <a:solidFill>
                  <a:schemeClr val="tx1"/>
                </a:solidFill>
                <a:latin typeface="Roboto Slab"/>
                <a:ea typeface="Roboto Slab"/>
                <a:cs typeface="Roboto Slab"/>
              </a:rPr>
              <a:t> can travel 4 or 6 days in up to 33 </a:t>
            </a:r>
            <a:r>
              <a:rPr lang="it-IT" sz="2000" err="1">
                <a:solidFill>
                  <a:schemeClr val="tx1"/>
                </a:solidFill>
                <a:latin typeface="Roboto Slab"/>
                <a:ea typeface="Roboto Slab"/>
                <a:cs typeface="Roboto Slab"/>
              </a:rPr>
              <a:t>European</a:t>
            </a:r>
            <a:r>
              <a:rPr lang="it-IT" sz="2000">
                <a:solidFill>
                  <a:schemeClr val="tx1"/>
                </a:solidFill>
                <a:latin typeface="Roboto Slab"/>
                <a:ea typeface="Roboto Slab"/>
                <a:cs typeface="Roboto Slab"/>
              </a:rPr>
              <a:t> countries – </a:t>
            </a:r>
            <a:r>
              <a:rPr lang="it-IT" sz="2000" err="1">
                <a:solidFill>
                  <a:schemeClr val="tx1"/>
                </a:solidFill>
                <a:latin typeface="Roboto Slab"/>
                <a:ea typeface="Roboto Slab"/>
                <a:cs typeface="Roboto Slab"/>
              </a:rPr>
              <a:t>regional</a:t>
            </a:r>
            <a:r>
              <a:rPr lang="it-IT" sz="2000">
                <a:solidFill>
                  <a:schemeClr val="tx1"/>
                </a:solidFill>
                <a:latin typeface="Roboto Slab"/>
                <a:ea typeface="Roboto Slab"/>
                <a:cs typeface="Roboto Slab"/>
              </a:rPr>
              <a:t> </a:t>
            </a:r>
            <a:r>
              <a:rPr lang="it-IT" sz="2000" err="1">
                <a:solidFill>
                  <a:schemeClr val="tx1"/>
                </a:solidFill>
                <a:latin typeface="Roboto Slab"/>
                <a:ea typeface="Roboto Slab"/>
                <a:cs typeface="Roboto Slab"/>
              </a:rPr>
              <a:t>trains</a:t>
            </a:r>
            <a:r>
              <a:rPr lang="it-IT" sz="2000">
                <a:solidFill>
                  <a:schemeClr val="tx1"/>
                </a:solidFill>
                <a:latin typeface="Roboto Slab"/>
                <a:ea typeface="Roboto Slab"/>
                <a:cs typeface="Roboto Slab"/>
              </a:rPr>
              <a:t>. For high speed and night </a:t>
            </a:r>
            <a:r>
              <a:rPr lang="it-IT" sz="2000" err="1">
                <a:solidFill>
                  <a:schemeClr val="tx1"/>
                </a:solidFill>
                <a:latin typeface="Roboto Slab"/>
                <a:ea typeface="Roboto Slab"/>
                <a:cs typeface="Roboto Slab"/>
              </a:rPr>
              <a:t>trains</a:t>
            </a:r>
            <a:r>
              <a:rPr lang="it-IT" sz="2000">
                <a:solidFill>
                  <a:schemeClr val="tx1"/>
                </a:solidFill>
                <a:latin typeface="Roboto Slab"/>
                <a:ea typeface="Roboto Slab"/>
                <a:cs typeface="Roboto Slab"/>
              </a:rPr>
              <a:t>, </a:t>
            </a:r>
            <a:r>
              <a:rPr lang="it-IT" sz="2000" err="1">
                <a:solidFill>
                  <a:schemeClr val="tx1"/>
                </a:solidFill>
                <a:latin typeface="Roboto Slab"/>
                <a:ea typeface="Roboto Slab"/>
                <a:cs typeface="Roboto Slab"/>
              </a:rPr>
              <a:t>reservation</a:t>
            </a:r>
            <a:r>
              <a:rPr lang="it-IT" sz="2000">
                <a:solidFill>
                  <a:schemeClr val="tx1"/>
                </a:solidFill>
                <a:latin typeface="Roboto Slab"/>
                <a:ea typeface="Roboto Slab"/>
                <a:cs typeface="Roboto Slab"/>
              </a:rPr>
              <a:t> </a:t>
            </a:r>
            <a:r>
              <a:rPr lang="it-IT" sz="2000" err="1">
                <a:solidFill>
                  <a:schemeClr val="tx1"/>
                </a:solidFill>
                <a:latin typeface="Roboto Slab"/>
                <a:ea typeface="Roboto Slab"/>
                <a:cs typeface="Roboto Slab"/>
              </a:rPr>
              <a:t>is</a:t>
            </a:r>
            <a:r>
              <a:rPr lang="it-IT" sz="2000">
                <a:solidFill>
                  <a:schemeClr val="tx1"/>
                </a:solidFill>
                <a:latin typeface="Roboto Slab"/>
                <a:ea typeface="Roboto Slab"/>
                <a:cs typeface="Roboto Slab"/>
              </a:rPr>
              <a:t> </a:t>
            </a:r>
            <a:r>
              <a:rPr lang="it-IT" sz="2000" err="1">
                <a:solidFill>
                  <a:schemeClr val="tx1"/>
                </a:solidFill>
                <a:latin typeface="Roboto Slab"/>
                <a:ea typeface="Roboto Slab"/>
                <a:cs typeface="Roboto Slab"/>
              </a:rPr>
              <a:t>needed</a:t>
            </a:r>
            <a:r>
              <a:rPr lang="it-IT" sz="2000">
                <a:solidFill>
                  <a:schemeClr val="tx1"/>
                </a:solidFill>
                <a:latin typeface="Roboto Slab"/>
                <a:ea typeface="Roboto Slab"/>
                <a:cs typeface="Roboto Slab"/>
              </a:rPr>
              <a:t>.</a:t>
            </a:r>
          </a:p>
          <a:p>
            <a:pPr marL="285750" indent="-285750">
              <a:lnSpc>
                <a:spcPct val="150000"/>
              </a:lnSpc>
              <a:buChar char="•"/>
            </a:pPr>
            <a:r>
              <a:rPr lang="it-IT" sz="2000">
                <a:solidFill>
                  <a:schemeClr val="tx1"/>
                </a:solidFill>
                <a:latin typeface="Roboto Slab"/>
                <a:ea typeface="Roboto Slab"/>
              </a:rPr>
              <a:t>The pass </a:t>
            </a:r>
            <a:r>
              <a:rPr lang="it-IT" sz="2000" err="1">
                <a:solidFill>
                  <a:schemeClr val="tx1"/>
                </a:solidFill>
                <a:latin typeface="Roboto Slab"/>
                <a:ea typeface="Roboto Slab"/>
              </a:rPr>
              <a:t>allows</a:t>
            </a:r>
            <a:r>
              <a:rPr lang="it-IT" sz="2000">
                <a:solidFill>
                  <a:schemeClr val="tx1"/>
                </a:solidFill>
                <a:latin typeface="Roboto Slab"/>
                <a:ea typeface="Roboto Slab"/>
              </a:rPr>
              <a:t> up to 2 </a:t>
            </a:r>
            <a:r>
              <a:rPr lang="it-IT" sz="2000" err="1">
                <a:solidFill>
                  <a:schemeClr val="tx1"/>
                </a:solidFill>
                <a:latin typeface="Roboto Slab"/>
                <a:ea typeface="Roboto Slab"/>
              </a:rPr>
              <a:t>journeys</a:t>
            </a:r>
            <a:r>
              <a:rPr lang="it-IT" sz="2000">
                <a:solidFill>
                  <a:schemeClr val="tx1"/>
                </a:solidFill>
                <a:latin typeface="Roboto Slab"/>
                <a:ea typeface="Roboto Slab"/>
              </a:rPr>
              <a:t> in </a:t>
            </a:r>
            <a:r>
              <a:rPr lang="it-IT" sz="2000" err="1">
                <a:solidFill>
                  <a:schemeClr val="tx1"/>
                </a:solidFill>
                <a:latin typeface="Roboto Slab"/>
                <a:ea typeface="Roboto Slab"/>
              </a:rPr>
              <a:t>your</a:t>
            </a:r>
            <a:r>
              <a:rPr lang="it-IT" sz="2000">
                <a:solidFill>
                  <a:schemeClr val="tx1"/>
                </a:solidFill>
                <a:latin typeface="Roboto Slab"/>
                <a:ea typeface="Roboto Slab"/>
              </a:rPr>
              <a:t> home country: 1 to </a:t>
            </a:r>
            <a:r>
              <a:rPr lang="it-IT" sz="2000" err="1">
                <a:solidFill>
                  <a:schemeClr val="tx1"/>
                </a:solidFill>
                <a:latin typeface="Roboto Slab"/>
                <a:ea typeface="Roboto Slab"/>
              </a:rPr>
              <a:t>leave</a:t>
            </a:r>
            <a:r>
              <a:rPr lang="it-IT" sz="2000">
                <a:solidFill>
                  <a:schemeClr val="tx1"/>
                </a:solidFill>
                <a:latin typeface="Roboto Slab"/>
                <a:ea typeface="Roboto Slab"/>
              </a:rPr>
              <a:t>, 1 to </a:t>
            </a:r>
            <a:r>
              <a:rPr lang="it-IT" sz="2000" err="1">
                <a:solidFill>
                  <a:schemeClr val="tx1"/>
                </a:solidFill>
                <a:latin typeface="Roboto Slab"/>
                <a:ea typeface="Roboto Slab"/>
              </a:rPr>
              <a:t>return</a:t>
            </a:r>
            <a:r>
              <a:rPr lang="it-IT" sz="2000">
                <a:solidFill>
                  <a:schemeClr val="tx1"/>
                </a:solidFill>
                <a:latin typeface="Roboto Slab"/>
                <a:ea typeface="Roboto Slab"/>
              </a:rPr>
              <a:t> -  </a:t>
            </a:r>
            <a:r>
              <a:rPr lang="it-IT" sz="2000" err="1">
                <a:solidFill>
                  <a:schemeClr val="tx1"/>
                </a:solidFill>
                <a:latin typeface="Roboto Slab"/>
                <a:ea typeface="Roboto Slab"/>
              </a:rPr>
              <a:t>at</a:t>
            </a:r>
            <a:r>
              <a:rPr lang="it-IT" sz="2000">
                <a:solidFill>
                  <a:schemeClr val="tx1"/>
                </a:solidFill>
                <a:latin typeface="Roboto Slab"/>
                <a:ea typeface="Roboto Slab"/>
              </a:rPr>
              <a:t> </a:t>
            </a:r>
            <a:r>
              <a:rPr lang="it-IT" sz="2000" err="1">
                <a:solidFill>
                  <a:schemeClr val="tx1"/>
                </a:solidFill>
                <a:latin typeface="Roboto Slab"/>
                <a:ea typeface="Roboto Slab"/>
              </a:rPr>
              <a:t>any</a:t>
            </a:r>
            <a:r>
              <a:rPr lang="it-IT" sz="2000">
                <a:solidFill>
                  <a:schemeClr val="tx1"/>
                </a:solidFill>
                <a:latin typeface="Roboto Slab"/>
                <a:ea typeface="Roboto Slab"/>
              </a:rPr>
              <a:t> stage of </a:t>
            </a:r>
            <a:r>
              <a:rPr lang="it-IT" sz="2000" err="1">
                <a:solidFill>
                  <a:schemeClr val="tx1"/>
                </a:solidFill>
                <a:latin typeface="Roboto Slab"/>
                <a:ea typeface="Roboto Slab"/>
              </a:rPr>
              <a:t>your</a:t>
            </a:r>
            <a:r>
              <a:rPr lang="it-IT" sz="2000">
                <a:solidFill>
                  <a:schemeClr val="tx1"/>
                </a:solidFill>
                <a:latin typeface="Roboto Slab"/>
                <a:ea typeface="Roboto Slab"/>
              </a:rPr>
              <a:t> Pass’ </a:t>
            </a:r>
            <a:r>
              <a:rPr lang="it-IT" sz="2000" err="1">
                <a:solidFill>
                  <a:schemeClr val="tx1"/>
                </a:solidFill>
                <a:latin typeface="Roboto Slab"/>
                <a:ea typeface="Roboto Slab"/>
              </a:rPr>
              <a:t>validity</a:t>
            </a:r>
            <a:r>
              <a:rPr lang="it-IT" sz="2000">
                <a:solidFill>
                  <a:schemeClr val="tx1"/>
                </a:solidFill>
                <a:latin typeface="Roboto Slab"/>
                <a:ea typeface="Roboto Slab"/>
              </a:rPr>
              <a:t>.</a:t>
            </a:r>
            <a:endParaRPr lang="it-IT" sz="2000">
              <a:solidFill>
                <a:schemeClr val="tx1"/>
              </a:solidFill>
            </a:endParaRPr>
          </a:p>
          <a:p>
            <a:pPr>
              <a:lnSpc>
                <a:spcPct val="150000"/>
              </a:lnSpc>
            </a:pPr>
            <a:endParaRPr lang="it-IT" sz="2000">
              <a:latin typeface="Roboto Slab"/>
            </a:endParaRPr>
          </a:p>
          <a:p>
            <a:pPr algn="ctr"/>
            <a:endParaRPr lang="it-IT" sz="2000">
              <a:solidFill>
                <a:srgbClr val="5B5470"/>
              </a:solidFill>
              <a:ea typeface="Roboto Slab"/>
            </a:endParaRPr>
          </a:p>
        </p:txBody>
      </p:sp>
      <p:pic>
        <p:nvPicPr>
          <p:cNvPr id="8" name="Immagine 7" descr="Immagine che contiene schermata, Elementi grafici, design&#10;&#10;Descrizione generata automaticamente">
            <a:extLst>
              <a:ext uri="{FF2B5EF4-FFF2-40B4-BE49-F238E27FC236}">
                <a16:creationId xmlns:a16="http://schemas.microsoft.com/office/drawing/2014/main" id="{1C4875E7-5948-5FCB-005B-61F200C32055}"/>
              </a:ext>
            </a:extLst>
          </p:cNvPr>
          <p:cNvPicPr>
            <a:picLocks noChangeAspect="1"/>
          </p:cNvPicPr>
          <p:nvPr/>
        </p:nvPicPr>
        <p:blipFill>
          <a:blip r:embed="rId2"/>
          <a:stretch>
            <a:fillRect/>
          </a:stretch>
        </p:blipFill>
        <p:spPr>
          <a:xfrm>
            <a:off x="421065" y="4116160"/>
            <a:ext cx="1637394" cy="1625299"/>
          </a:xfrm>
          <a:prstGeom prst="rect">
            <a:avLst/>
          </a:prstGeom>
        </p:spPr>
      </p:pic>
      <p:pic>
        <p:nvPicPr>
          <p:cNvPr id="10" name="Immagine 9" descr="Immagine che contiene mappa, atlante, testo&#10;&#10;Descrizione generata automaticamente">
            <a:extLst>
              <a:ext uri="{FF2B5EF4-FFF2-40B4-BE49-F238E27FC236}">
                <a16:creationId xmlns:a16="http://schemas.microsoft.com/office/drawing/2014/main" id="{81738871-AE80-A06B-322D-E16A27AA36C0}"/>
              </a:ext>
            </a:extLst>
          </p:cNvPr>
          <p:cNvPicPr>
            <a:picLocks noChangeAspect="1"/>
          </p:cNvPicPr>
          <p:nvPr/>
        </p:nvPicPr>
        <p:blipFill>
          <a:blip r:embed="rId3"/>
          <a:stretch>
            <a:fillRect/>
          </a:stretch>
        </p:blipFill>
        <p:spPr>
          <a:xfrm>
            <a:off x="7739515" y="3176662"/>
            <a:ext cx="4478111" cy="3685722"/>
          </a:xfrm>
          <a:prstGeom prst="rect">
            <a:avLst/>
          </a:prstGeom>
        </p:spPr>
      </p:pic>
      <p:pic>
        <p:nvPicPr>
          <p:cNvPr id="11" name="Immagine 10" descr="Immagine che contiene testo, schermata, design&#10;&#10;Descrizione generata automaticamente">
            <a:extLst>
              <a:ext uri="{FF2B5EF4-FFF2-40B4-BE49-F238E27FC236}">
                <a16:creationId xmlns:a16="http://schemas.microsoft.com/office/drawing/2014/main" id="{A2C00B75-6AD4-A367-CCED-667AB9F71C51}"/>
              </a:ext>
            </a:extLst>
          </p:cNvPr>
          <p:cNvPicPr>
            <a:picLocks noChangeAspect="1"/>
          </p:cNvPicPr>
          <p:nvPr/>
        </p:nvPicPr>
        <p:blipFill>
          <a:blip r:embed="rId4"/>
          <a:stretch>
            <a:fillRect/>
          </a:stretch>
        </p:blipFill>
        <p:spPr>
          <a:xfrm>
            <a:off x="2213731" y="4103839"/>
            <a:ext cx="2781300" cy="1819275"/>
          </a:xfrm>
          <a:prstGeom prst="rect">
            <a:avLst/>
          </a:prstGeom>
        </p:spPr>
      </p:pic>
      <p:pic>
        <p:nvPicPr>
          <p:cNvPr id="13" name="Immagine 12" descr="Immagine che contiene testo, schermata, Carattere&#10;&#10;Descrizione generata automaticamente">
            <a:extLst>
              <a:ext uri="{FF2B5EF4-FFF2-40B4-BE49-F238E27FC236}">
                <a16:creationId xmlns:a16="http://schemas.microsoft.com/office/drawing/2014/main" id="{7E2A3FA6-EE59-1A5B-988E-F19800AA53FD}"/>
              </a:ext>
            </a:extLst>
          </p:cNvPr>
          <p:cNvPicPr>
            <a:picLocks noChangeAspect="1"/>
          </p:cNvPicPr>
          <p:nvPr/>
        </p:nvPicPr>
        <p:blipFill>
          <a:blip r:embed="rId5"/>
          <a:stretch>
            <a:fillRect/>
          </a:stretch>
        </p:blipFill>
        <p:spPr>
          <a:xfrm>
            <a:off x="5081738" y="3990598"/>
            <a:ext cx="2657475" cy="1876425"/>
          </a:xfrm>
          <a:prstGeom prst="rect">
            <a:avLst/>
          </a:prstGeom>
        </p:spPr>
      </p:pic>
    </p:spTree>
    <p:extLst>
      <p:ext uri="{BB962C8B-B14F-4D97-AF65-F5344CB8AC3E}">
        <p14:creationId xmlns:p14="http://schemas.microsoft.com/office/powerpoint/2010/main" val="650122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462F95-0070-909D-FB3C-28C4AD488F52}"/>
              </a:ext>
            </a:extLst>
          </p:cNvPr>
          <p:cNvSpPr>
            <a:spLocks noGrp="1"/>
          </p:cNvSpPr>
          <p:nvPr>
            <p:ph type="ctrTitle"/>
          </p:nvPr>
        </p:nvSpPr>
        <p:spPr>
          <a:xfrm>
            <a:off x="674604" y="539997"/>
            <a:ext cx="11518019" cy="1583191"/>
          </a:xfrm>
        </p:spPr>
        <p:txBody>
          <a:bodyPr anchor="t">
            <a:normAutofit/>
          </a:bodyPr>
          <a:lstStyle/>
          <a:p>
            <a:r>
              <a:rPr lang="it-IT" sz="4400" b="1">
                <a:solidFill>
                  <a:srgbClr val="B2284B"/>
                </a:solidFill>
                <a:latin typeface="Roboto Slab"/>
                <a:ea typeface="Roboto Slab"/>
                <a:cs typeface="Roboto Slab"/>
              </a:rPr>
              <a:t>MOBILITY AGREEMENT</a:t>
            </a:r>
          </a:p>
        </p:txBody>
      </p:sp>
      <p:sp>
        <p:nvSpPr>
          <p:cNvPr id="4" name="Sottotitolo 2">
            <a:extLst>
              <a:ext uri="{FF2B5EF4-FFF2-40B4-BE49-F238E27FC236}">
                <a16:creationId xmlns:a16="http://schemas.microsoft.com/office/drawing/2014/main" id="{574CDC59-50C4-8772-BA82-73823C2B022A}"/>
              </a:ext>
            </a:extLst>
          </p:cNvPr>
          <p:cNvSpPr txBox="1">
            <a:spLocks/>
          </p:cNvSpPr>
          <p:nvPr/>
        </p:nvSpPr>
        <p:spPr>
          <a:xfrm>
            <a:off x="677664" y="2271599"/>
            <a:ext cx="10793125" cy="401698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nSpc>
                <a:spcPct val="150000"/>
              </a:lnSpc>
            </a:pPr>
            <a:r>
              <a:rPr lang="it-IT" sz="4400" err="1">
                <a:latin typeface="Roboto Slab"/>
                <a:ea typeface="Roboto Slab"/>
                <a:cs typeface="Roboto Slab"/>
              </a:rPr>
              <a:t>It</a:t>
            </a:r>
            <a:r>
              <a:rPr lang="it-IT" sz="4400">
                <a:latin typeface="Roboto Slab"/>
                <a:ea typeface="Roboto Slab"/>
                <a:cs typeface="Roboto Slab"/>
              </a:rPr>
              <a:t> can </a:t>
            </a:r>
            <a:r>
              <a:rPr lang="it-IT" sz="4400" err="1">
                <a:latin typeface="Roboto Slab"/>
                <a:ea typeface="Roboto Slab"/>
                <a:cs typeface="Roboto Slab"/>
              </a:rPr>
              <a:t>only</a:t>
            </a:r>
            <a:r>
              <a:rPr lang="it-IT" sz="4400">
                <a:latin typeface="Roboto Slab"/>
                <a:ea typeface="Roboto Slab"/>
                <a:cs typeface="Roboto Slab"/>
              </a:rPr>
              <a:t> be set one </a:t>
            </a:r>
            <a:r>
              <a:rPr lang="it-IT" sz="4400" err="1">
                <a:latin typeface="Roboto Slab"/>
                <a:ea typeface="Roboto Slab"/>
                <a:cs typeface="Roboto Slab"/>
              </a:rPr>
              <a:t>month</a:t>
            </a:r>
            <a:r>
              <a:rPr lang="it-IT" sz="4400">
                <a:latin typeface="Roboto Slab"/>
                <a:ea typeface="Roboto Slab"/>
                <a:cs typeface="Roboto Slab"/>
              </a:rPr>
              <a:t> </a:t>
            </a:r>
            <a:r>
              <a:rPr lang="it-IT" sz="4400" err="1">
                <a:latin typeface="Roboto Slab"/>
                <a:ea typeface="Roboto Slab"/>
                <a:cs typeface="Roboto Slab"/>
              </a:rPr>
              <a:t>before</a:t>
            </a:r>
            <a:r>
              <a:rPr lang="it-IT" sz="4400">
                <a:latin typeface="Roboto Slab"/>
                <a:ea typeface="Roboto Slab"/>
                <a:cs typeface="Roboto Slab"/>
              </a:rPr>
              <a:t> </a:t>
            </a:r>
            <a:r>
              <a:rPr lang="it-IT" sz="4400" err="1">
                <a:latin typeface="Roboto Slab"/>
                <a:ea typeface="Roboto Slab"/>
                <a:cs typeface="Roboto Slab"/>
              </a:rPr>
              <a:t>departure</a:t>
            </a:r>
            <a:r>
              <a:rPr lang="it-IT" sz="4400">
                <a:latin typeface="Roboto Slab"/>
                <a:ea typeface="Roboto Slab"/>
                <a:cs typeface="Roboto Slab"/>
              </a:rPr>
              <a:t>!</a:t>
            </a:r>
            <a:endParaRPr lang="it-IT" sz="4400"/>
          </a:p>
          <a:p>
            <a:pPr marL="50800" indent="0" algn="l">
              <a:lnSpc>
                <a:spcPct val="150000"/>
              </a:lnSpc>
            </a:pPr>
            <a:endParaRPr lang="it-IT" sz="4400" b="1">
              <a:latin typeface="Roboto Slab"/>
              <a:ea typeface="Roboto Slab"/>
              <a:cs typeface="Roboto Slab"/>
            </a:endParaRPr>
          </a:p>
        </p:txBody>
      </p:sp>
    </p:spTree>
    <p:extLst>
      <p:ext uri="{BB962C8B-B14F-4D97-AF65-F5344CB8AC3E}">
        <p14:creationId xmlns:p14="http://schemas.microsoft.com/office/powerpoint/2010/main" val="2437938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A16E17-15FE-457E-B055-B230E0AAC80C}"/>
              </a:ext>
            </a:extLst>
          </p:cNvPr>
          <p:cNvSpPr>
            <a:spLocks noGrp="1"/>
          </p:cNvSpPr>
          <p:nvPr>
            <p:ph type="ctrTitle"/>
          </p:nvPr>
        </p:nvSpPr>
        <p:spPr>
          <a:xfrm>
            <a:off x="1524000" y="129305"/>
            <a:ext cx="9144000" cy="971908"/>
          </a:xfrm>
        </p:spPr>
        <p:txBody>
          <a:bodyPr>
            <a:normAutofit/>
          </a:bodyPr>
          <a:lstStyle/>
          <a:p>
            <a:r>
              <a:rPr lang="it-IT" sz="4400" b="1">
                <a:solidFill>
                  <a:srgbClr val="B2284B"/>
                </a:solidFill>
                <a:latin typeface="Roboto Slab" pitchFamily="2" charset="0"/>
                <a:ea typeface="Roboto Slab" pitchFamily="2" charset="0"/>
                <a:cs typeface="Roboto Slab" pitchFamily="2" charset="0"/>
              </a:rPr>
              <a:t>BANK DETAILS</a:t>
            </a:r>
          </a:p>
        </p:txBody>
      </p:sp>
      <p:sp>
        <p:nvSpPr>
          <p:cNvPr id="3" name="Sottotitolo 2">
            <a:extLst>
              <a:ext uri="{FF2B5EF4-FFF2-40B4-BE49-F238E27FC236}">
                <a16:creationId xmlns:a16="http://schemas.microsoft.com/office/drawing/2014/main" id="{40DD5468-9585-FA50-3769-C0BF6B012952}"/>
              </a:ext>
            </a:extLst>
          </p:cNvPr>
          <p:cNvSpPr>
            <a:spLocks noGrp="1"/>
          </p:cNvSpPr>
          <p:nvPr>
            <p:ph type="subTitle" idx="1"/>
          </p:nvPr>
        </p:nvSpPr>
        <p:spPr>
          <a:xfrm>
            <a:off x="599768" y="2141375"/>
            <a:ext cx="5494984" cy="3249914"/>
          </a:xfrm>
        </p:spPr>
        <p:txBody>
          <a:bodyPr>
            <a:noAutofit/>
          </a:bodyPr>
          <a:lstStyle/>
          <a:p>
            <a:pPr algn="l">
              <a:lnSpc>
                <a:spcPct val="100000"/>
              </a:lnSpc>
              <a:buChar char="•"/>
            </a:pPr>
            <a:r>
              <a:rPr lang="en-US" sz="1800" b="0" i="0">
                <a:solidFill>
                  <a:srgbClr val="212121"/>
                </a:solidFill>
                <a:effectLst/>
                <a:highlight>
                  <a:srgbClr val="FFFFFF"/>
                </a:highlight>
                <a:latin typeface="Roboto Slab"/>
                <a:ea typeface="Roboto Slab"/>
                <a:cs typeface="Roboto Slab"/>
              </a:rPr>
              <a:t>Enter the bank details of your Italian current account in your </a:t>
            </a:r>
            <a:r>
              <a:rPr lang="en-US" sz="1800" b="1" i="0" u="none" strike="noStrike">
                <a:solidFill>
                  <a:srgbClr val="212121"/>
                </a:solidFill>
                <a:effectLst/>
                <a:highlight>
                  <a:srgbClr val="FFFFFF"/>
                </a:highlight>
                <a:latin typeface="Roboto Slab"/>
                <a:ea typeface="Roboto Slab"/>
                <a:cs typeface="Roboto Slab"/>
                <a:hlinkClick r:id="rId2"/>
              </a:rPr>
              <a:t>Area riservata</a:t>
            </a:r>
            <a:r>
              <a:rPr lang="en-US" sz="1800" b="0" i="0">
                <a:solidFill>
                  <a:srgbClr val="212121"/>
                </a:solidFill>
                <a:effectLst/>
                <a:highlight>
                  <a:srgbClr val="FFFFFF"/>
                </a:highlight>
                <a:latin typeface="Roboto Slab"/>
                <a:ea typeface="Roboto Slab"/>
                <a:cs typeface="Roboto Slab"/>
              </a:rPr>
              <a:t>.</a:t>
            </a:r>
            <a:endParaRPr lang="it-IT"/>
          </a:p>
          <a:p>
            <a:pPr algn="l">
              <a:lnSpc>
                <a:spcPct val="100000"/>
              </a:lnSpc>
              <a:buChar char="•"/>
            </a:pPr>
            <a:r>
              <a:rPr lang="en-US" sz="1800" b="1" i="0">
                <a:solidFill>
                  <a:srgbClr val="B2284B"/>
                </a:solidFill>
                <a:effectLst/>
                <a:highlight>
                  <a:srgbClr val="FFFFFF"/>
                </a:highlight>
                <a:latin typeface="Roboto Slab"/>
                <a:ea typeface="Roboto Slab"/>
                <a:cs typeface="Roboto Slab"/>
              </a:rPr>
              <a:t>Path: </a:t>
            </a:r>
            <a:r>
              <a:rPr lang="en-US" sz="1800" b="1" i="0" u="sng">
                <a:solidFill>
                  <a:srgbClr val="B2284B"/>
                </a:solidFill>
                <a:effectLst/>
                <a:highlight>
                  <a:srgbClr val="FFFFFF"/>
                </a:highlight>
                <a:latin typeface="Roboto Slab"/>
                <a:ea typeface="Roboto Slab"/>
                <a:cs typeface="Roboto Slab"/>
              </a:rPr>
              <a:t>Home&gt;Personal Information&gt;Enter/Modify refund data</a:t>
            </a:r>
            <a:endParaRPr lang="en-US" sz="1800" b="1" i="0">
              <a:solidFill>
                <a:srgbClr val="B2284B"/>
              </a:solidFill>
              <a:effectLst/>
              <a:highlight>
                <a:srgbClr val="FFFFFF"/>
              </a:highlight>
              <a:latin typeface="Roboto Slab"/>
              <a:ea typeface="Roboto Slab"/>
              <a:cs typeface="Roboto Slab"/>
            </a:endParaRPr>
          </a:p>
          <a:p>
            <a:pPr algn="l">
              <a:lnSpc>
                <a:spcPct val="100000"/>
              </a:lnSpc>
              <a:buChar char="•"/>
            </a:pPr>
            <a:r>
              <a:rPr lang="en-US" sz="1800" b="1" i="0">
                <a:effectLst/>
                <a:highlight>
                  <a:srgbClr val="FFFFFF"/>
                </a:highlight>
                <a:latin typeface="Roboto Slab"/>
                <a:ea typeface="Roboto Slab"/>
                <a:cs typeface="Roboto Slab"/>
              </a:rPr>
              <a:t>If you have a foreign</a:t>
            </a:r>
            <a:r>
              <a:rPr lang="en-US" sz="1800" b="1">
                <a:highlight>
                  <a:srgbClr val="FFFFFF"/>
                </a:highlight>
                <a:latin typeface="Roboto Slab"/>
                <a:ea typeface="Roboto Slab"/>
                <a:cs typeface="Roboto Slab"/>
              </a:rPr>
              <a:t> bank</a:t>
            </a:r>
            <a:r>
              <a:rPr lang="en-US" sz="1800" b="1" i="0">
                <a:effectLst/>
                <a:highlight>
                  <a:srgbClr val="FFFFFF"/>
                </a:highlight>
                <a:latin typeface="Roboto Slab"/>
                <a:ea typeface="Roboto Slab"/>
                <a:cs typeface="Roboto Slab"/>
              </a:rPr>
              <a:t> account</a:t>
            </a:r>
            <a:r>
              <a:rPr lang="en-US" sz="1800" b="1">
                <a:highlight>
                  <a:srgbClr val="FFFFFF"/>
                </a:highlight>
                <a:latin typeface="Roboto Slab"/>
                <a:ea typeface="Roboto Slab"/>
                <a:cs typeface="Roboto Slab"/>
              </a:rPr>
              <a:t>: </a:t>
            </a:r>
            <a:r>
              <a:rPr lang="en-US" sz="1800">
                <a:solidFill>
                  <a:srgbClr val="212121"/>
                </a:solidFill>
                <a:highlight>
                  <a:srgbClr val="FFFFFF"/>
                </a:highlight>
                <a:latin typeface="Roboto Slab"/>
                <a:ea typeface="Roboto Slab"/>
                <a:cs typeface="Roboto Slab"/>
              </a:rPr>
              <a:t>contact the International Mobility Office:</a:t>
            </a:r>
            <a:br>
              <a:rPr lang="en-US" sz="1800">
                <a:highlight>
                  <a:srgbClr val="FFFFFF"/>
                </a:highlight>
                <a:latin typeface="Roboto Slab"/>
                <a:ea typeface="Roboto Slab"/>
                <a:cs typeface="Roboto Slab"/>
              </a:rPr>
            </a:br>
            <a:r>
              <a:rPr lang="en-US" sz="1800">
                <a:solidFill>
                  <a:srgbClr val="212121"/>
                </a:solidFill>
                <a:highlight>
                  <a:srgbClr val="FFFFFF"/>
                </a:highlight>
                <a:ea typeface="Roboto Slab"/>
              </a:rPr>
              <a:t> </a:t>
            </a:r>
            <a:r>
              <a:rPr lang="en-US" sz="1800">
                <a:highlight>
                  <a:srgbClr val="FFFFFF"/>
                </a:highlight>
                <a:latin typeface="Segoe UI"/>
                <a:ea typeface="Roboto Slab"/>
                <a:cs typeface="Segoe UI"/>
                <a:hlinkClick r:id="rId3">
                  <a:extLst>
                    <a:ext uri="{A12FA001-AC4F-418D-AE19-62706E023703}">
                      <ahyp:hlinkClr xmlns:ahyp="http://schemas.microsoft.com/office/drawing/2018/hyperlinkcolor" val="tx"/>
                    </a:ext>
                  </a:extLst>
                </a:hlinkClick>
              </a:rPr>
              <a:t>outgoing.erasmus@unipv.it</a:t>
            </a:r>
          </a:p>
          <a:p>
            <a:pPr algn="l"/>
            <a:endParaRPr lang="it-IT" sz="1800">
              <a:highlight>
                <a:srgbClr val="FFFFFF"/>
              </a:highlight>
              <a:latin typeface="Roboto Slab"/>
              <a:ea typeface="Roboto Slab"/>
              <a:cs typeface="Roboto Slab"/>
            </a:endParaRPr>
          </a:p>
          <a:p>
            <a:pPr algn="l">
              <a:lnSpc>
                <a:spcPct val="100000"/>
              </a:lnSpc>
            </a:pPr>
            <a:endParaRPr lang="en-US" sz="1800" b="1" i="0">
              <a:effectLst/>
              <a:highlight>
                <a:srgbClr val="FFFFFF"/>
              </a:highlight>
              <a:latin typeface="Roboto Slab"/>
              <a:ea typeface="Roboto Slab"/>
              <a:cs typeface="Roboto Slab"/>
            </a:endParaRPr>
          </a:p>
          <a:p>
            <a:pPr algn="l">
              <a:lnSpc>
                <a:spcPct val="100000"/>
              </a:lnSpc>
            </a:pPr>
            <a:endParaRPr lang="en-US" sz="1800" b="0" i="0">
              <a:solidFill>
                <a:srgbClr val="212121"/>
              </a:solidFill>
              <a:effectLst/>
              <a:highlight>
                <a:srgbClr val="FFFFFF"/>
              </a:highlight>
              <a:latin typeface="Roboto Slab"/>
              <a:ea typeface="Roboto Slab"/>
              <a:cs typeface="Roboto Slab"/>
            </a:endParaRPr>
          </a:p>
          <a:p>
            <a:pPr algn="l"/>
            <a:endParaRPr lang="it-IT" sz="1800">
              <a:latin typeface="Roboto Slab"/>
              <a:ea typeface="Roboto Slab"/>
              <a:cs typeface="Roboto Slab"/>
            </a:endParaRPr>
          </a:p>
        </p:txBody>
      </p:sp>
      <p:sp>
        <p:nvSpPr>
          <p:cNvPr id="4" name="Sottotitolo 2">
            <a:extLst>
              <a:ext uri="{FF2B5EF4-FFF2-40B4-BE49-F238E27FC236}">
                <a16:creationId xmlns:a16="http://schemas.microsoft.com/office/drawing/2014/main" id="{39213FD0-A1B6-3F2C-1204-F72223A2DBDC}"/>
              </a:ext>
            </a:extLst>
          </p:cNvPr>
          <p:cNvSpPr txBox="1">
            <a:spLocks/>
          </p:cNvSpPr>
          <p:nvPr/>
        </p:nvSpPr>
        <p:spPr>
          <a:xfrm>
            <a:off x="6631858" y="2139139"/>
            <a:ext cx="5265174" cy="325734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l">
              <a:lnSpc>
                <a:spcPct val="120000"/>
              </a:lnSpc>
              <a:buChar char="•"/>
            </a:pPr>
            <a:r>
              <a:rPr lang="en-US" sz="1800" b="0" i="0">
                <a:solidFill>
                  <a:srgbClr val="212934"/>
                </a:solidFill>
                <a:effectLst/>
                <a:highlight>
                  <a:srgbClr val="FFFFFF"/>
                </a:highlight>
                <a:latin typeface="Roboto Slab"/>
                <a:ea typeface="Roboto Slab"/>
                <a:cs typeface="Roboto Slab"/>
              </a:rPr>
              <a:t>Fill out the data sheet and return it to </a:t>
            </a:r>
            <a:r>
              <a:rPr lang="en-US" sz="1800">
                <a:solidFill>
                  <a:srgbClr val="212934"/>
                </a:solidFill>
                <a:highlight>
                  <a:srgbClr val="FFFFFF"/>
                </a:highlight>
                <a:latin typeface="Roboto Slab"/>
                <a:ea typeface="Roboto Slab"/>
                <a:cs typeface="Roboto Slab"/>
              </a:rPr>
              <a:t>the International</a:t>
            </a:r>
            <a:r>
              <a:rPr lang="en-US" sz="1800" b="0" i="0">
                <a:solidFill>
                  <a:srgbClr val="212934"/>
                </a:solidFill>
                <a:effectLst/>
                <a:highlight>
                  <a:srgbClr val="FFFFFF"/>
                </a:highlight>
                <a:latin typeface="Roboto Slab"/>
                <a:ea typeface="Roboto Slab"/>
                <a:cs typeface="Roboto Slab"/>
              </a:rPr>
              <a:t> Mobility Office at least two weeks before your departure</a:t>
            </a:r>
            <a:endParaRPr lang="it-IT"/>
          </a:p>
          <a:p>
            <a:pPr algn="l">
              <a:lnSpc>
                <a:spcPct val="120000"/>
              </a:lnSpc>
              <a:buChar char="•"/>
            </a:pPr>
            <a:r>
              <a:rPr lang="en-US" sz="1800" b="0" i="0">
                <a:solidFill>
                  <a:srgbClr val="212934"/>
                </a:solidFill>
                <a:effectLst/>
                <a:highlight>
                  <a:srgbClr val="FFFFFF"/>
                </a:highlight>
                <a:latin typeface="Roboto Slab"/>
                <a:ea typeface="Roboto Slab"/>
                <a:cs typeface="Roboto Slab"/>
              </a:rPr>
              <a:t>Fill out and sign the payment form </a:t>
            </a:r>
          </a:p>
          <a:p>
            <a:pPr algn="l">
              <a:lnSpc>
                <a:spcPct val="120000"/>
              </a:lnSpc>
              <a:buChar char="•"/>
            </a:pPr>
            <a:r>
              <a:rPr lang="en-US" sz="1800" b="0" i="0">
                <a:solidFill>
                  <a:srgbClr val="212934"/>
                </a:solidFill>
                <a:effectLst/>
                <a:highlight>
                  <a:srgbClr val="FFFFFF"/>
                </a:highlight>
                <a:latin typeface="Roboto Slab"/>
                <a:ea typeface="Roboto Slab"/>
                <a:cs typeface="Roboto Slab"/>
              </a:rPr>
              <a:t>Documents </a:t>
            </a:r>
            <a:r>
              <a:rPr lang="en-US" sz="1800">
                <a:solidFill>
                  <a:srgbClr val="212934"/>
                </a:solidFill>
                <a:highlight>
                  <a:srgbClr val="FFFFFF"/>
                </a:highlight>
                <a:latin typeface="Roboto Slab"/>
                <a:ea typeface="Roboto Slab"/>
                <a:cs typeface="Roboto Slab"/>
              </a:rPr>
              <a:t>are available</a:t>
            </a:r>
            <a:r>
              <a:rPr lang="en-US" sz="1800" b="0" i="0">
                <a:solidFill>
                  <a:srgbClr val="212934"/>
                </a:solidFill>
                <a:effectLst/>
                <a:highlight>
                  <a:srgbClr val="FFFFFF"/>
                </a:highlight>
                <a:latin typeface="Roboto Slab"/>
                <a:ea typeface="Roboto Slab"/>
                <a:cs typeface="Roboto Slab"/>
              </a:rPr>
              <a:t> at:</a:t>
            </a:r>
            <a:r>
              <a:rPr lang="en-US" sz="1800">
                <a:solidFill>
                  <a:srgbClr val="212934"/>
                </a:solidFill>
                <a:highlight>
                  <a:srgbClr val="FFFFFF"/>
                </a:highlight>
                <a:latin typeface="Roboto Slab"/>
                <a:ea typeface="Roboto Slab"/>
                <a:cs typeface="Roboto Slab"/>
              </a:rPr>
              <a:t>  </a:t>
            </a:r>
            <a:r>
              <a:rPr lang="en-US" sz="1800" b="0" i="0">
                <a:solidFill>
                  <a:srgbClr val="212934"/>
                </a:solidFill>
                <a:effectLst/>
                <a:highlight>
                  <a:srgbClr val="FFFFFF"/>
                </a:highlight>
                <a:latin typeface="Roboto Slab"/>
                <a:ea typeface="Roboto Slab"/>
                <a:cs typeface="Roboto Slab"/>
                <a:hlinkClick r:id="rId4"/>
              </a:rPr>
              <a:t>https://internazionale.unipv.eu/en/mobility/going-abroad/the-overseas-exchange-programme/after-the-selections-overseas/</a:t>
            </a:r>
            <a:endParaRPr lang="en-US" sz="1800" b="0" i="0">
              <a:solidFill>
                <a:srgbClr val="212934"/>
              </a:solidFill>
              <a:effectLst/>
              <a:highlight>
                <a:srgbClr val="FFFFFF"/>
              </a:highlight>
              <a:latin typeface="Roboto Slab"/>
              <a:ea typeface="Roboto Slab"/>
              <a:cs typeface="Roboto Slab"/>
            </a:endParaRPr>
          </a:p>
          <a:p>
            <a:pPr algn="l">
              <a:lnSpc>
                <a:spcPct val="120000"/>
              </a:lnSpc>
              <a:buChar char="•"/>
            </a:pPr>
            <a:endParaRPr lang="it-IT" sz="1800">
              <a:latin typeface="Roboto Slab" pitchFamily="2" charset="0"/>
              <a:ea typeface="Roboto Slab" pitchFamily="2" charset="0"/>
              <a:cs typeface="Roboto Slab" pitchFamily="2" charset="0"/>
            </a:endParaRPr>
          </a:p>
        </p:txBody>
      </p:sp>
      <p:sp>
        <p:nvSpPr>
          <p:cNvPr id="5" name="CasellaDiTesto 4">
            <a:extLst>
              <a:ext uri="{FF2B5EF4-FFF2-40B4-BE49-F238E27FC236}">
                <a16:creationId xmlns:a16="http://schemas.microsoft.com/office/drawing/2014/main" id="{7978853D-AE93-975C-60C2-8A606615897E}"/>
              </a:ext>
            </a:extLst>
          </p:cNvPr>
          <p:cNvSpPr txBox="1"/>
          <p:nvPr/>
        </p:nvSpPr>
        <p:spPr>
          <a:xfrm>
            <a:off x="1641987" y="1425677"/>
            <a:ext cx="3814916" cy="400110"/>
          </a:xfrm>
          <a:prstGeom prst="rect">
            <a:avLst/>
          </a:prstGeom>
          <a:noFill/>
        </p:spPr>
        <p:txBody>
          <a:bodyPr wrap="square" lIns="91440" tIns="45720" rIns="91440" bIns="45720" rtlCol="0" anchor="t">
            <a:spAutoFit/>
          </a:bodyPr>
          <a:lstStyle/>
          <a:p>
            <a:pPr algn="ctr"/>
            <a:r>
              <a:rPr lang="it-IT" sz="2000" b="1">
                <a:solidFill>
                  <a:srgbClr val="B2284B"/>
                </a:solidFill>
                <a:latin typeface="Roboto Slab"/>
                <a:ea typeface="Roboto Slab"/>
                <a:cs typeface="Roboto Slab"/>
              </a:rPr>
              <a:t>ERASMUS + STUDY</a:t>
            </a:r>
          </a:p>
        </p:txBody>
      </p:sp>
      <p:sp>
        <p:nvSpPr>
          <p:cNvPr id="6" name="CasellaDiTesto 5">
            <a:extLst>
              <a:ext uri="{FF2B5EF4-FFF2-40B4-BE49-F238E27FC236}">
                <a16:creationId xmlns:a16="http://schemas.microsoft.com/office/drawing/2014/main" id="{03A013FE-9C5C-0F33-F51F-1D1EAAD94ED9}"/>
              </a:ext>
            </a:extLst>
          </p:cNvPr>
          <p:cNvSpPr txBox="1"/>
          <p:nvPr/>
        </p:nvSpPr>
        <p:spPr>
          <a:xfrm>
            <a:off x="7005484" y="1475067"/>
            <a:ext cx="3544529" cy="400110"/>
          </a:xfrm>
          <a:prstGeom prst="rect">
            <a:avLst/>
          </a:prstGeom>
          <a:noFill/>
        </p:spPr>
        <p:txBody>
          <a:bodyPr wrap="square" rtlCol="0">
            <a:spAutoFit/>
          </a:bodyPr>
          <a:lstStyle/>
          <a:p>
            <a:pPr algn="ctr"/>
            <a:r>
              <a:rPr lang="it-IT" sz="2000" b="1">
                <a:solidFill>
                  <a:srgbClr val="B2284B"/>
                </a:solidFill>
                <a:latin typeface="Roboto Slab" pitchFamily="2" charset="0"/>
                <a:ea typeface="Roboto Slab" pitchFamily="2" charset="0"/>
                <a:cs typeface="Roboto Slab" pitchFamily="2" charset="0"/>
              </a:rPr>
              <a:t>OVERSEAS EXCHANGE</a:t>
            </a:r>
          </a:p>
        </p:txBody>
      </p:sp>
      <p:sp>
        <p:nvSpPr>
          <p:cNvPr id="7" name="CasellaDiTesto 6">
            <a:extLst>
              <a:ext uri="{FF2B5EF4-FFF2-40B4-BE49-F238E27FC236}">
                <a16:creationId xmlns:a16="http://schemas.microsoft.com/office/drawing/2014/main" id="{6A5C9379-EDDB-FECA-4509-4D0F61FD2630}"/>
              </a:ext>
            </a:extLst>
          </p:cNvPr>
          <p:cNvSpPr txBox="1"/>
          <p:nvPr/>
        </p:nvSpPr>
        <p:spPr>
          <a:xfrm>
            <a:off x="1931561" y="5526460"/>
            <a:ext cx="8197377" cy="400110"/>
          </a:xfrm>
          <a:prstGeom prst="rect">
            <a:avLst/>
          </a:prstGeom>
          <a:noFill/>
        </p:spPr>
        <p:txBody>
          <a:bodyPr wrap="square" rtlCol="0">
            <a:spAutoFit/>
          </a:bodyPr>
          <a:lstStyle/>
          <a:p>
            <a:r>
              <a:rPr lang="it-IT" sz="2000" b="1">
                <a:solidFill>
                  <a:srgbClr val="B2284B"/>
                </a:solidFill>
                <a:latin typeface="Roboto Slab" pitchFamily="2" charset="0"/>
                <a:ea typeface="Roboto Slab" pitchFamily="2" charset="0"/>
                <a:cs typeface="Roboto Slab" pitchFamily="2" charset="0"/>
              </a:rPr>
              <a:t>NB</a:t>
            </a:r>
            <a:r>
              <a:rPr lang="it-IT" sz="2000">
                <a:latin typeface="Roboto Slab" pitchFamily="2" charset="0"/>
                <a:ea typeface="Roboto Slab" pitchFamily="2" charset="0"/>
                <a:cs typeface="Roboto Slab" pitchFamily="2" charset="0"/>
              </a:rPr>
              <a:t>: </a:t>
            </a:r>
            <a:r>
              <a:rPr lang="it-IT" sz="2000" err="1">
                <a:latin typeface="Roboto Slab" pitchFamily="2" charset="0"/>
                <a:ea typeface="Roboto Slab" pitchFamily="2" charset="0"/>
                <a:cs typeface="Roboto Slab" pitchFamily="2" charset="0"/>
              </a:rPr>
              <a:t>you</a:t>
            </a:r>
            <a:r>
              <a:rPr lang="it-IT" sz="2000">
                <a:latin typeface="Roboto Slab" pitchFamily="2" charset="0"/>
                <a:ea typeface="Roboto Slab" pitchFamily="2" charset="0"/>
                <a:cs typeface="Roboto Slab" pitchFamily="2" charset="0"/>
              </a:rPr>
              <a:t> must be the account holder or the joint account holder</a:t>
            </a:r>
          </a:p>
        </p:txBody>
      </p:sp>
    </p:spTree>
    <p:extLst>
      <p:ext uri="{BB962C8B-B14F-4D97-AF65-F5344CB8AC3E}">
        <p14:creationId xmlns:p14="http://schemas.microsoft.com/office/powerpoint/2010/main" val="3959771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p:nvPr/>
        </p:nvSpPr>
        <p:spPr>
          <a:xfrm>
            <a:off x="979221" y="1858831"/>
            <a:ext cx="3656100" cy="104641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it-IT" sz="2800" b="1" i="0" u="none" strike="noStrike" cap="none">
                <a:solidFill>
                  <a:srgbClr val="B2284B"/>
                </a:solidFill>
                <a:latin typeface="Roboto Slab"/>
                <a:ea typeface="Roboto Slab"/>
                <a:cs typeface="Roboto Slab"/>
                <a:sym typeface="Roboto Slab"/>
              </a:rPr>
              <a:t>One-to-one meeting in a virtual room</a:t>
            </a:r>
            <a:endParaRPr sz="2800" b="1" i="0" u="none" strike="noStrike" cap="none">
              <a:solidFill>
                <a:srgbClr val="B2284B"/>
              </a:solidFill>
              <a:latin typeface="Roboto Slab"/>
              <a:ea typeface="Roboto Slab"/>
              <a:cs typeface="Roboto Slab"/>
              <a:sym typeface="Roboto Slab"/>
            </a:endParaRPr>
          </a:p>
        </p:txBody>
      </p:sp>
      <p:sp>
        <p:nvSpPr>
          <p:cNvPr id="113" name="Google Shape;113;p5"/>
          <p:cNvSpPr txBox="1"/>
          <p:nvPr/>
        </p:nvSpPr>
        <p:spPr>
          <a:xfrm>
            <a:off x="101022" y="2905241"/>
            <a:ext cx="5519199" cy="923299"/>
          </a:xfrm>
          <a:prstGeom prst="rect">
            <a:avLst/>
          </a:prstGeom>
          <a:noFill/>
          <a:ln>
            <a:noFill/>
          </a:ln>
        </p:spPr>
        <p:txBody>
          <a:bodyPr spcFirstLastPara="1" wrap="square" lIns="91425" tIns="91425" rIns="91425" bIns="91425" anchor="t" anchorCtr="0">
            <a:spAutoFit/>
          </a:bodyPr>
          <a:lstStyle/>
          <a:p>
            <a:pPr marL="101600" algn="ctr"/>
            <a:r>
              <a:rPr lang="it-IT" sz="1600" b="1" err="1">
                <a:latin typeface="Roboto Slab"/>
                <a:ea typeface="Roboto Slab"/>
                <a:cs typeface="Roboto Slab"/>
                <a:sym typeface="Roboto Slab"/>
              </a:rPr>
              <a:t>Wednesdays</a:t>
            </a:r>
            <a:r>
              <a:rPr lang="it-IT" sz="1600" b="0" i="0" u="none" strike="noStrike" cap="none">
                <a:solidFill>
                  <a:srgbClr val="000000"/>
                </a:solidFill>
                <a:latin typeface="Roboto Slab"/>
                <a:ea typeface="Roboto Slab"/>
                <a:cs typeface="Roboto Slab"/>
                <a:sym typeface="Roboto Slab"/>
              </a:rPr>
              <a:t> from </a:t>
            </a:r>
            <a:r>
              <a:rPr lang="it-IT" sz="1600">
                <a:latin typeface="Roboto Slab"/>
                <a:ea typeface="Roboto Slab"/>
                <a:cs typeface="Roboto Slab"/>
                <a:sym typeface="Roboto Slab"/>
              </a:rPr>
              <a:t>13:30</a:t>
            </a:r>
            <a:r>
              <a:rPr lang="it-IT" sz="1600" b="0" i="0" u="none" strike="noStrike" cap="none">
                <a:solidFill>
                  <a:srgbClr val="000000"/>
                </a:solidFill>
                <a:latin typeface="Roboto Slab"/>
                <a:ea typeface="Roboto Slab"/>
                <a:cs typeface="Roboto Slab"/>
                <a:sym typeface="Roboto Slab"/>
              </a:rPr>
              <a:t> to </a:t>
            </a:r>
            <a:r>
              <a:rPr lang="it-IT" sz="1600">
                <a:latin typeface="Roboto Slab"/>
                <a:ea typeface="Roboto Slab"/>
                <a:cs typeface="Roboto Slab"/>
                <a:sym typeface="Roboto Slab"/>
              </a:rPr>
              <a:t>15:00</a:t>
            </a:r>
            <a:endParaRPr lang="it-IT" sz="1600" b="0" i="0" u="none" strike="noStrike" cap="none">
              <a:solidFill>
                <a:srgbClr val="000000"/>
              </a:solidFill>
              <a:latin typeface="Roboto Slab"/>
              <a:ea typeface="Roboto Slab"/>
              <a:cs typeface="Roboto Slab"/>
              <a:sym typeface="Roboto Slab"/>
            </a:endParaRPr>
          </a:p>
          <a:p>
            <a:pPr marL="101600" algn="ctr"/>
            <a:r>
              <a:rPr lang="it-IT" sz="1600" b="1" err="1">
                <a:latin typeface="Roboto Slab"/>
                <a:ea typeface="Roboto Slab"/>
                <a:cs typeface="Roboto Slab"/>
                <a:sym typeface="Roboto Slab"/>
              </a:rPr>
              <a:t>Fridays</a:t>
            </a:r>
            <a:r>
              <a:rPr lang="it-IT" sz="1600">
                <a:latin typeface="Roboto Slab"/>
                <a:ea typeface="Roboto Slab"/>
                <a:cs typeface="Roboto Slab"/>
                <a:sym typeface="Roboto Slab"/>
              </a:rPr>
              <a:t> from 10:00 to 11:30</a:t>
            </a:r>
            <a:endParaRPr/>
          </a:p>
          <a:p>
            <a:pPr marL="101600" algn="ctr"/>
            <a:r>
              <a:rPr lang="it-IT" sz="1600" b="0" i="0" u="none" strike="noStrike" cap="none">
                <a:solidFill>
                  <a:srgbClr val="000000"/>
                </a:solidFill>
                <a:latin typeface="Roboto Slab"/>
                <a:ea typeface="Roboto Slab"/>
                <a:cs typeface="Roboto Slab"/>
                <a:sym typeface="Roboto Slab"/>
              </a:rPr>
              <a:t>(</a:t>
            </a:r>
            <a:r>
              <a:rPr lang="it-IT" sz="1600">
                <a:latin typeface="Roboto Slab"/>
                <a:ea typeface="Roboto Slab"/>
                <a:cs typeface="Roboto Slab"/>
                <a:sym typeface="Roboto Slab"/>
              </a:rPr>
              <a:t>on</a:t>
            </a:r>
            <a:r>
              <a:rPr lang="it-IT" sz="1600" b="0" i="0" u="none" strike="noStrike" cap="none">
                <a:solidFill>
                  <a:srgbClr val="000000"/>
                </a:solidFill>
                <a:latin typeface="Roboto Slab"/>
                <a:ea typeface="Roboto Slab"/>
                <a:cs typeface="Roboto Slab"/>
                <a:sym typeface="Roboto Slab"/>
              </a:rPr>
              <a:t> </a:t>
            </a:r>
            <a:r>
              <a:rPr lang="it-IT" sz="1600" b="0" i="0" u="none" strike="noStrike" cap="none" err="1">
                <a:solidFill>
                  <a:srgbClr val="000000"/>
                </a:solidFill>
                <a:latin typeface="Roboto Slab"/>
                <a:ea typeface="Roboto Slab"/>
                <a:cs typeface="Roboto Slab"/>
                <a:sym typeface="Roboto Slab"/>
              </a:rPr>
              <a:t>appointment</a:t>
            </a:r>
            <a:r>
              <a:rPr lang="it-IT" sz="1600">
                <a:latin typeface="Roboto Slab"/>
                <a:ea typeface="Roboto Slab"/>
                <a:cs typeface="Roboto Slab"/>
                <a:sym typeface="Roboto Slab"/>
              </a:rPr>
              <a:t> </a:t>
            </a:r>
            <a:r>
              <a:rPr lang="it-IT" sz="1600" err="1">
                <a:latin typeface="Roboto Slab"/>
                <a:ea typeface="Roboto Slab"/>
                <a:cs typeface="Roboto Slab"/>
                <a:sym typeface="Roboto Slab"/>
              </a:rPr>
              <a:t>only</a:t>
            </a:r>
            <a:r>
              <a:rPr lang="it-IT" sz="1600" b="0" i="0" u="none" strike="noStrike" cap="none">
                <a:solidFill>
                  <a:srgbClr val="000000"/>
                </a:solidFill>
                <a:latin typeface="Roboto Slab"/>
                <a:ea typeface="Roboto Slab"/>
                <a:cs typeface="Roboto Slab"/>
                <a:sym typeface="Roboto Slab"/>
              </a:rPr>
              <a:t>)</a:t>
            </a:r>
            <a:endParaRPr sz="1600" b="0" i="0" u="none" strike="noStrike" cap="none">
              <a:solidFill>
                <a:srgbClr val="000000"/>
              </a:solidFill>
              <a:latin typeface="Roboto Slab"/>
              <a:ea typeface="Roboto Slab"/>
              <a:cs typeface="Roboto Slab"/>
              <a:sym typeface="Roboto Slab"/>
            </a:endParaRPr>
          </a:p>
        </p:txBody>
      </p:sp>
      <p:sp>
        <p:nvSpPr>
          <p:cNvPr id="115" name="Google Shape;115;p5"/>
          <p:cNvSpPr txBox="1"/>
          <p:nvPr/>
        </p:nvSpPr>
        <p:spPr>
          <a:xfrm>
            <a:off x="7556680" y="1858831"/>
            <a:ext cx="3656100" cy="104641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it-IT" sz="2800" b="1" i="0" u="none" strike="noStrike" cap="none">
                <a:solidFill>
                  <a:srgbClr val="B2284B"/>
                </a:solidFill>
                <a:latin typeface="Roboto Slab"/>
                <a:ea typeface="Roboto Slab"/>
                <a:cs typeface="Roboto Slab"/>
                <a:sym typeface="Roboto Slab"/>
              </a:rPr>
              <a:t>One-to-one meeting in presence</a:t>
            </a:r>
            <a:endParaRPr sz="2800" b="1" i="0" u="none" strike="noStrike" cap="none">
              <a:solidFill>
                <a:srgbClr val="B2284B"/>
              </a:solidFill>
              <a:latin typeface="Roboto Slab"/>
              <a:ea typeface="Roboto Slab"/>
              <a:cs typeface="Roboto Slab"/>
              <a:sym typeface="Roboto Slab"/>
            </a:endParaRPr>
          </a:p>
        </p:txBody>
      </p:sp>
      <p:sp>
        <p:nvSpPr>
          <p:cNvPr id="116" name="Google Shape;116;p5"/>
          <p:cNvSpPr txBox="1"/>
          <p:nvPr/>
        </p:nvSpPr>
        <p:spPr>
          <a:xfrm>
            <a:off x="6678481" y="2905241"/>
            <a:ext cx="5412497" cy="677078"/>
          </a:xfrm>
          <a:prstGeom prst="rect">
            <a:avLst/>
          </a:prstGeom>
          <a:noFill/>
          <a:ln>
            <a:noFill/>
          </a:ln>
        </p:spPr>
        <p:txBody>
          <a:bodyPr spcFirstLastPara="1" wrap="square" lIns="91425" tIns="91425" rIns="91425" bIns="91425" anchor="t" anchorCtr="0">
            <a:spAutoFit/>
          </a:bodyPr>
          <a:lstStyle/>
          <a:p>
            <a:pPr marL="101600" marR="0" lvl="0" indent="0" algn="ctr" rtl="0">
              <a:lnSpc>
                <a:spcPct val="100000"/>
              </a:lnSpc>
              <a:spcBef>
                <a:spcPts val="0"/>
              </a:spcBef>
              <a:spcAft>
                <a:spcPts val="0"/>
              </a:spcAft>
              <a:buNone/>
            </a:pPr>
            <a:r>
              <a:rPr lang="it-IT" sz="1600" b="1" err="1">
                <a:latin typeface="Roboto Slab"/>
                <a:ea typeface="Roboto Slab"/>
                <a:cs typeface="Roboto Slab"/>
                <a:sym typeface="Roboto Slab"/>
              </a:rPr>
              <a:t>Tuesdays</a:t>
            </a:r>
            <a:r>
              <a:rPr lang="it-IT" sz="1600" b="0" i="0" u="none" strike="noStrike" cap="none">
                <a:solidFill>
                  <a:srgbClr val="000000"/>
                </a:solidFill>
                <a:latin typeface="Roboto Slab"/>
                <a:ea typeface="Roboto Slab"/>
                <a:cs typeface="Roboto Slab"/>
                <a:sym typeface="Roboto Slab"/>
              </a:rPr>
              <a:t> from </a:t>
            </a:r>
            <a:r>
              <a:rPr lang="it-IT" sz="1600">
                <a:latin typeface="Roboto Slab"/>
                <a:ea typeface="Roboto Slab"/>
                <a:cs typeface="Roboto Slab"/>
                <a:sym typeface="Roboto Slab"/>
              </a:rPr>
              <a:t>10.30</a:t>
            </a:r>
            <a:r>
              <a:rPr lang="it-IT" sz="1600" b="0" i="0" u="none" strike="noStrike" cap="none">
                <a:solidFill>
                  <a:srgbClr val="000000"/>
                </a:solidFill>
                <a:latin typeface="Roboto Slab"/>
                <a:ea typeface="Roboto Slab"/>
                <a:cs typeface="Roboto Slab"/>
                <a:sym typeface="Roboto Slab"/>
              </a:rPr>
              <a:t> a.m. to </a:t>
            </a:r>
            <a:r>
              <a:rPr lang="it-IT" sz="1600">
                <a:latin typeface="Roboto Slab"/>
                <a:ea typeface="Roboto Slab"/>
                <a:cs typeface="Roboto Slab"/>
                <a:sym typeface="Roboto Slab"/>
              </a:rPr>
              <a:t>12.30</a:t>
            </a:r>
            <a:r>
              <a:rPr lang="it-IT" sz="1600" b="0" i="0" u="none" strike="noStrike" cap="none">
                <a:solidFill>
                  <a:srgbClr val="000000"/>
                </a:solidFill>
                <a:latin typeface="Roboto Slab"/>
                <a:ea typeface="Roboto Slab"/>
                <a:cs typeface="Roboto Slab"/>
                <a:sym typeface="Roboto Slab"/>
              </a:rPr>
              <a:t> p.m.</a:t>
            </a:r>
            <a:endParaRPr/>
          </a:p>
          <a:p>
            <a:pPr marL="101600" algn="ctr"/>
            <a:r>
              <a:rPr lang="it-IT" sz="1600">
                <a:latin typeface="Roboto Slab"/>
                <a:ea typeface="Roboto Slab"/>
                <a:cs typeface="Roboto Slab"/>
                <a:sym typeface="Roboto Slab"/>
              </a:rPr>
              <a:t>(on</a:t>
            </a:r>
            <a:r>
              <a:rPr lang="it-IT" sz="1600" b="0" i="0" u="none" strike="noStrike" cap="none">
                <a:solidFill>
                  <a:srgbClr val="000000"/>
                </a:solidFill>
                <a:latin typeface="Roboto Slab"/>
                <a:ea typeface="Roboto Slab"/>
                <a:cs typeface="Roboto Slab"/>
                <a:sym typeface="Roboto Slab"/>
              </a:rPr>
              <a:t> </a:t>
            </a:r>
            <a:r>
              <a:rPr lang="it-IT" sz="1600" b="0" i="0" u="none" strike="noStrike" cap="none" err="1">
                <a:solidFill>
                  <a:srgbClr val="000000"/>
                </a:solidFill>
                <a:latin typeface="Roboto Slab"/>
                <a:ea typeface="Roboto Slab"/>
                <a:cs typeface="Roboto Slab"/>
                <a:sym typeface="Roboto Slab"/>
              </a:rPr>
              <a:t>appointment</a:t>
            </a:r>
            <a:r>
              <a:rPr lang="it-IT" sz="1600">
                <a:latin typeface="Roboto Slab"/>
                <a:ea typeface="Roboto Slab"/>
                <a:cs typeface="Roboto Slab"/>
                <a:sym typeface="Roboto Slab"/>
              </a:rPr>
              <a:t> </a:t>
            </a:r>
            <a:r>
              <a:rPr lang="it-IT" sz="1600" err="1">
                <a:latin typeface="Roboto Slab"/>
                <a:ea typeface="Roboto Slab"/>
                <a:cs typeface="Roboto Slab"/>
                <a:sym typeface="Roboto Slab"/>
              </a:rPr>
              <a:t>only</a:t>
            </a:r>
            <a:r>
              <a:rPr lang="it-IT" sz="1600" b="0" i="0" u="none" strike="noStrike" cap="none">
                <a:solidFill>
                  <a:srgbClr val="000000"/>
                </a:solidFill>
                <a:latin typeface="Roboto Slab"/>
                <a:ea typeface="Roboto Slab"/>
                <a:cs typeface="Roboto Slab"/>
                <a:sym typeface="Roboto Slab"/>
              </a:rPr>
              <a:t>)</a:t>
            </a:r>
            <a:endParaRPr sz="1600" b="0" i="0" u="none" strike="noStrike" cap="none">
              <a:solidFill>
                <a:srgbClr val="000000"/>
              </a:solidFill>
              <a:latin typeface="Roboto Slab"/>
              <a:ea typeface="Roboto Slab"/>
              <a:cs typeface="Roboto Slab"/>
              <a:sym typeface="Roboto Slab"/>
            </a:endParaRPr>
          </a:p>
        </p:txBody>
      </p:sp>
      <p:sp>
        <p:nvSpPr>
          <p:cNvPr id="117" name="Google Shape;117;p5"/>
          <p:cNvSpPr txBox="1"/>
          <p:nvPr/>
        </p:nvSpPr>
        <p:spPr>
          <a:xfrm>
            <a:off x="722671" y="407927"/>
            <a:ext cx="11109515" cy="861744"/>
          </a:xfrm>
          <a:prstGeom prst="rect">
            <a:avLst/>
          </a:prstGeom>
          <a:solidFill>
            <a:schemeClr val="bg1"/>
          </a:solidFill>
          <a:ln>
            <a:noFill/>
          </a:ln>
        </p:spPr>
        <p:txBody>
          <a:bodyPr spcFirstLastPara="1" wrap="square" lIns="91425" tIns="91425" rIns="91425" bIns="91425" anchor="t" anchorCtr="0">
            <a:spAutoFit/>
          </a:bodyPr>
          <a:lstStyle/>
          <a:p>
            <a:pPr algn="ctr">
              <a:buSzPts val="2900"/>
            </a:pPr>
            <a:r>
              <a:rPr lang="it-IT" sz="4400" b="1" i="0" u="none" strike="noStrike" cap="none">
                <a:solidFill>
                  <a:srgbClr val="B2284B"/>
                </a:solidFill>
                <a:latin typeface="Roboto Slab"/>
                <a:ea typeface="Roboto Slab"/>
                <a:cs typeface="Roboto Slab"/>
                <a:sym typeface="Roboto Slab"/>
              </a:rPr>
              <a:t>HOW TO GET IN TOUCH WITH</a:t>
            </a:r>
            <a:r>
              <a:rPr lang="it-IT" sz="4400" b="1">
                <a:solidFill>
                  <a:srgbClr val="B2284B"/>
                </a:solidFill>
                <a:latin typeface="Roboto Slab"/>
                <a:ea typeface="Roboto Slab"/>
                <a:cs typeface="Roboto Slab"/>
                <a:sym typeface="Roboto Slab"/>
              </a:rPr>
              <a:t> US?</a:t>
            </a:r>
            <a:endParaRPr sz="4400" b="1" i="0" u="none" strike="noStrike" cap="none">
              <a:solidFill>
                <a:srgbClr val="B2284B"/>
              </a:solidFill>
              <a:latin typeface="Roboto Slab"/>
              <a:ea typeface="Roboto Slab"/>
              <a:cs typeface="Roboto Slab"/>
              <a:sym typeface="Roboto Slab"/>
            </a:endParaRPr>
          </a:p>
        </p:txBody>
      </p:sp>
      <p:grpSp>
        <p:nvGrpSpPr>
          <p:cNvPr id="118" name="Google Shape;118;p5"/>
          <p:cNvGrpSpPr/>
          <p:nvPr/>
        </p:nvGrpSpPr>
        <p:grpSpPr>
          <a:xfrm>
            <a:off x="2720152" y="4148180"/>
            <a:ext cx="6751697" cy="1339200"/>
            <a:chOff x="2720435" y="3897589"/>
            <a:chExt cx="6751697" cy="1339200"/>
          </a:xfrm>
        </p:grpSpPr>
        <p:sp>
          <p:nvSpPr>
            <p:cNvPr id="119" name="Google Shape;119;p5"/>
            <p:cNvSpPr txBox="1"/>
            <p:nvPr/>
          </p:nvSpPr>
          <p:spPr>
            <a:xfrm>
              <a:off x="2720435" y="3951651"/>
              <a:ext cx="5412497" cy="1231076"/>
            </a:xfrm>
            <a:prstGeom prst="rect">
              <a:avLst/>
            </a:prstGeom>
            <a:noFill/>
            <a:ln>
              <a:noFill/>
            </a:ln>
          </p:spPr>
          <p:txBody>
            <a:bodyPr spcFirstLastPara="1" wrap="square" lIns="91425" tIns="91425" rIns="91425" bIns="91425" anchor="t" anchorCtr="0">
              <a:spAutoFit/>
            </a:bodyPr>
            <a:lstStyle/>
            <a:p>
              <a:pPr marL="101600" marR="0" lvl="0" indent="0" algn="ctr" rtl="0">
                <a:lnSpc>
                  <a:spcPct val="100000"/>
                </a:lnSpc>
                <a:spcBef>
                  <a:spcPts val="0"/>
                </a:spcBef>
                <a:spcAft>
                  <a:spcPts val="0"/>
                </a:spcAft>
                <a:buNone/>
              </a:pPr>
              <a:r>
                <a:rPr lang="it-IT" sz="2000" b="1" i="0" u="none" strike="noStrike" cap="none">
                  <a:solidFill>
                    <a:srgbClr val="B2284B"/>
                  </a:solidFill>
                  <a:latin typeface="Roboto Slab"/>
                  <a:ea typeface="Roboto Slab"/>
                  <a:cs typeface="Roboto Slab"/>
                  <a:sym typeface="Roboto Slab"/>
                </a:rPr>
                <a:t>BOOK YOUR FAVOURITE TIME SLOT!</a:t>
              </a:r>
              <a:endParaRPr sz="2000" b="1" i="0" u="none" strike="noStrike" cap="none">
                <a:solidFill>
                  <a:srgbClr val="B2284B"/>
                </a:solidFill>
                <a:latin typeface="Roboto Slab"/>
                <a:ea typeface="Roboto Slab"/>
                <a:cs typeface="Roboto Slab"/>
                <a:sym typeface="Roboto Slab"/>
              </a:endParaRPr>
            </a:p>
            <a:p>
              <a:pPr marL="914400" marR="0" lvl="0" indent="-457200" algn="l" rtl="0">
                <a:lnSpc>
                  <a:spcPct val="100000"/>
                </a:lnSpc>
                <a:spcBef>
                  <a:spcPts val="0"/>
                </a:spcBef>
                <a:spcAft>
                  <a:spcPts val="0"/>
                </a:spcAft>
                <a:buClr>
                  <a:srgbClr val="000000"/>
                </a:buClr>
                <a:buSzPts val="2000"/>
                <a:buFont typeface="Noto Sans Symbols"/>
                <a:buChar char="❖"/>
              </a:pPr>
              <a:r>
                <a:rPr lang="it-IT" sz="1600" b="0" i="0" u="sng" strike="noStrike" cap="none">
                  <a:solidFill>
                    <a:schemeClr val="hlink"/>
                  </a:solidFill>
                  <a:highlight>
                    <a:srgbClr val="FFFFFF"/>
                  </a:highlight>
                  <a:latin typeface="Roboto Slab"/>
                  <a:ea typeface="Roboto Slab"/>
                  <a:cs typeface="Roboto Slab"/>
                  <a:sym typeface="Roboto Slab"/>
                </a:rPr>
                <a:t>https://internazionale.unipv.eu/en/</a:t>
              </a:r>
              <a:endParaRPr/>
            </a:p>
            <a:p>
              <a:pPr marL="914400" marR="0" lvl="0" indent="-457200" algn="l" rtl="0">
                <a:lnSpc>
                  <a:spcPct val="100000"/>
                </a:lnSpc>
                <a:spcBef>
                  <a:spcPts val="0"/>
                </a:spcBef>
                <a:spcAft>
                  <a:spcPts val="0"/>
                </a:spcAft>
                <a:buClr>
                  <a:srgbClr val="000000"/>
                </a:buClr>
                <a:buSzPts val="2000"/>
                <a:buFont typeface="Noto Sans Symbols"/>
                <a:buChar char="❖"/>
              </a:pPr>
              <a:r>
                <a:rPr lang="it-IT" sz="1600" b="0" i="0" u="none" strike="noStrike" cap="none">
                  <a:solidFill>
                    <a:schemeClr val="dk1"/>
                  </a:solidFill>
                  <a:latin typeface="Roboto Slab"/>
                  <a:ea typeface="Roboto Slab"/>
                  <a:cs typeface="Roboto Slab"/>
                  <a:sym typeface="Roboto Slab"/>
                </a:rPr>
                <a:t>Click on </a:t>
              </a:r>
              <a:r>
                <a:rPr lang="it-IT" sz="1600" b="0" i="1" u="none" strike="noStrike" cap="none">
                  <a:solidFill>
                    <a:schemeClr val="dk1"/>
                  </a:solidFill>
                  <a:latin typeface="Roboto Slab"/>
                  <a:ea typeface="Roboto Slab"/>
                  <a:cs typeface="Roboto Slab"/>
                  <a:sym typeface="Roboto Slab"/>
                </a:rPr>
                <a:t>«About us» </a:t>
              </a:r>
              <a:r>
                <a:rPr lang="it-IT" sz="1600" b="0" i="0" u="none" strike="noStrike" cap="none">
                  <a:solidFill>
                    <a:schemeClr val="dk1"/>
                  </a:solidFill>
                  <a:latin typeface="Roboto Slab"/>
                  <a:ea typeface="Roboto Slab"/>
                  <a:cs typeface="Roboto Slab"/>
                  <a:sym typeface="Roboto Slab"/>
                </a:rPr>
                <a:t>and</a:t>
              </a:r>
              <a:r>
                <a:rPr lang="it-IT" sz="1600" b="0" i="1" u="none" strike="noStrike" cap="none">
                  <a:solidFill>
                    <a:schemeClr val="dk1"/>
                  </a:solidFill>
                  <a:latin typeface="Roboto Slab"/>
                  <a:ea typeface="Roboto Slab"/>
                  <a:cs typeface="Roboto Slab"/>
                  <a:sym typeface="Roboto Slab"/>
                </a:rPr>
                <a:t> «Contact»</a:t>
              </a:r>
              <a:endParaRPr sz="1600" b="0" i="1" u="none" strike="noStrike" cap="none">
                <a:solidFill>
                  <a:schemeClr val="dk1"/>
                </a:solidFill>
                <a:latin typeface="Roboto Slab"/>
                <a:ea typeface="Roboto Slab"/>
                <a:cs typeface="Roboto Slab"/>
                <a:sym typeface="Roboto Slab"/>
              </a:endParaRPr>
            </a:p>
            <a:p>
              <a:pPr marL="914400" marR="0" lvl="0" indent="-457200" algn="l" rtl="0">
                <a:lnSpc>
                  <a:spcPct val="100000"/>
                </a:lnSpc>
                <a:spcBef>
                  <a:spcPts val="0"/>
                </a:spcBef>
                <a:spcAft>
                  <a:spcPts val="0"/>
                </a:spcAft>
                <a:buClr>
                  <a:srgbClr val="000000"/>
                </a:buClr>
                <a:buSzPts val="2000"/>
                <a:buFont typeface="Noto Sans Symbols"/>
                <a:buChar char="❖"/>
              </a:pPr>
              <a:r>
                <a:rPr lang="it-IT" sz="1600" b="0" i="0" u="none" strike="noStrike" cap="none">
                  <a:solidFill>
                    <a:schemeClr val="dk1"/>
                  </a:solidFill>
                  <a:latin typeface="Roboto Slab"/>
                  <a:ea typeface="Roboto Slab"/>
                  <a:cs typeface="Roboto Slab"/>
                  <a:sym typeface="Roboto Slab"/>
                </a:rPr>
                <a:t>Choose </a:t>
              </a:r>
              <a:r>
                <a:rPr lang="it-IT" sz="1600" b="0" i="1" u="none" strike="noStrike" cap="none">
                  <a:solidFill>
                    <a:schemeClr val="dk1"/>
                  </a:solidFill>
                  <a:latin typeface="Roboto Slab"/>
                  <a:ea typeface="Roboto Slab"/>
                  <a:cs typeface="Roboto Slab"/>
                  <a:sym typeface="Roboto Slab"/>
                </a:rPr>
                <a:t>«In presence» </a:t>
              </a:r>
              <a:r>
                <a:rPr lang="it-IT" sz="1600" b="0" i="0" u="none" strike="noStrike" cap="none">
                  <a:solidFill>
                    <a:schemeClr val="dk1"/>
                  </a:solidFill>
                  <a:latin typeface="Roboto Slab"/>
                  <a:ea typeface="Roboto Slab"/>
                  <a:cs typeface="Roboto Slab"/>
                  <a:sym typeface="Roboto Slab"/>
                </a:rPr>
                <a:t>or</a:t>
              </a:r>
              <a:r>
                <a:rPr lang="it-IT" sz="1600" b="0" i="1" u="none" strike="noStrike" cap="none">
                  <a:solidFill>
                    <a:schemeClr val="dk1"/>
                  </a:solidFill>
                  <a:latin typeface="Roboto Slab"/>
                  <a:ea typeface="Roboto Slab"/>
                  <a:cs typeface="Roboto Slab"/>
                  <a:sym typeface="Roboto Slab"/>
                </a:rPr>
                <a:t> «Virtual»</a:t>
              </a:r>
              <a:endParaRPr sz="1600" b="0" i="1" u="none" strike="noStrike" cap="none">
                <a:solidFill>
                  <a:schemeClr val="dk1"/>
                </a:solidFill>
                <a:latin typeface="Roboto Slab"/>
                <a:ea typeface="Roboto Slab"/>
                <a:cs typeface="Roboto Slab"/>
                <a:sym typeface="Roboto Slab"/>
              </a:endParaRPr>
            </a:p>
          </p:txBody>
        </p:sp>
        <p:pic>
          <p:nvPicPr>
            <p:cNvPr id="120" name="Google Shape;120;p5" descr="Immagine che contiene Elementi grafici, modello, Carattere, grafica&#10;&#10;Descrizione generata automaticamente"/>
            <p:cNvPicPr preferRelativeResize="0"/>
            <p:nvPr/>
          </p:nvPicPr>
          <p:blipFill rotWithShape="1">
            <a:blip r:embed="rId3">
              <a:alphaModFix/>
            </a:blip>
            <a:srcRect/>
            <a:stretch/>
          </p:blipFill>
          <p:spPr>
            <a:xfrm>
              <a:off x="8132932" y="3897589"/>
              <a:ext cx="1339200" cy="1339200"/>
            </a:xfrm>
            <a:prstGeom prst="rect">
              <a:avLst/>
            </a:prstGeom>
            <a:noFill/>
            <a:ln>
              <a:noFill/>
            </a:ln>
          </p:spPr>
        </p:pic>
      </p:grpSp>
    </p:spTree>
    <p:extLst>
      <p:ext uri="{BB962C8B-B14F-4D97-AF65-F5344CB8AC3E}">
        <p14:creationId xmlns:p14="http://schemas.microsoft.com/office/powerpoint/2010/main" val="1858104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6"/>
          <p:cNvSpPr txBox="1"/>
          <p:nvPr/>
        </p:nvSpPr>
        <p:spPr>
          <a:xfrm>
            <a:off x="3001650" y="1890162"/>
            <a:ext cx="6188700"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900"/>
              <a:buFont typeface="Arial"/>
              <a:buNone/>
            </a:pPr>
            <a:r>
              <a:rPr lang="it-IT" sz="2800" b="1" i="0" u="none" strike="noStrike" cap="none">
                <a:solidFill>
                  <a:srgbClr val="B2284B"/>
                </a:solidFill>
                <a:latin typeface="Roboto Slab"/>
                <a:ea typeface="Roboto Slab"/>
                <a:cs typeface="Roboto Slab"/>
                <a:sym typeface="Roboto Slab"/>
              </a:rPr>
              <a:t>Telegram Group - Live Chat service</a:t>
            </a:r>
            <a:endParaRPr sz="2800" b="0" i="0" u="none" strike="noStrike" cap="none">
              <a:solidFill>
                <a:srgbClr val="B2284B"/>
              </a:solidFill>
              <a:latin typeface="Roboto Slab"/>
              <a:ea typeface="Roboto Slab"/>
              <a:cs typeface="Roboto Slab"/>
              <a:sym typeface="Roboto Slab"/>
            </a:endParaRPr>
          </a:p>
        </p:txBody>
      </p:sp>
      <p:sp>
        <p:nvSpPr>
          <p:cNvPr id="126" name="Google Shape;126;p6"/>
          <p:cNvSpPr txBox="1"/>
          <p:nvPr/>
        </p:nvSpPr>
        <p:spPr>
          <a:xfrm>
            <a:off x="635542" y="2505685"/>
            <a:ext cx="5811888" cy="1971279"/>
          </a:xfrm>
          <a:prstGeom prst="rect">
            <a:avLst/>
          </a:prstGeom>
          <a:noFill/>
          <a:ln>
            <a:noFill/>
          </a:ln>
        </p:spPr>
        <p:txBody>
          <a:bodyPr spcFirstLastPara="1" wrap="square" lIns="91425" tIns="91425" rIns="91425" bIns="91425" anchor="t" anchorCtr="0">
            <a:spAutoFit/>
          </a:bodyPr>
          <a:lstStyle/>
          <a:p>
            <a:pPr marL="101600" marR="0" lvl="0" indent="0" algn="ctr" rtl="0">
              <a:lnSpc>
                <a:spcPct val="100000"/>
              </a:lnSpc>
              <a:spcBef>
                <a:spcPts val="0"/>
              </a:spcBef>
              <a:spcAft>
                <a:spcPts val="0"/>
              </a:spcAft>
              <a:buNone/>
            </a:pPr>
            <a:r>
              <a:rPr lang="it-IT" sz="1800" b="1" err="1">
                <a:latin typeface="Roboto Slab"/>
                <a:ea typeface="Roboto Slab"/>
                <a:cs typeface="Roboto Slab"/>
                <a:sym typeface="Roboto Slab"/>
              </a:rPr>
              <a:t>Mondays</a:t>
            </a:r>
            <a:r>
              <a:rPr lang="it-IT" sz="1800" b="1" i="0" u="none" strike="noStrike" cap="none">
                <a:solidFill>
                  <a:srgbClr val="000000"/>
                </a:solidFill>
                <a:latin typeface="Roboto Slab"/>
                <a:ea typeface="Roboto Slab"/>
                <a:cs typeface="Roboto Slab"/>
                <a:sym typeface="Roboto Slab"/>
              </a:rPr>
              <a:t> </a:t>
            </a:r>
            <a:r>
              <a:rPr lang="it-IT" sz="1800" i="0" u="none" strike="noStrike" cap="none">
                <a:solidFill>
                  <a:srgbClr val="000000"/>
                </a:solidFill>
                <a:latin typeface="Roboto Slab"/>
                <a:ea typeface="Roboto Slab"/>
                <a:cs typeface="Roboto Slab"/>
                <a:sym typeface="Roboto Slab"/>
              </a:rPr>
              <a:t>and </a:t>
            </a:r>
            <a:r>
              <a:rPr lang="it-IT" sz="1800" b="1" err="1">
                <a:latin typeface="Roboto Slab"/>
                <a:ea typeface="Roboto Slab"/>
                <a:cs typeface="Roboto Slab"/>
                <a:sym typeface="Roboto Slab"/>
              </a:rPr>
              <a:t>Thursdays</a:t>
            </a:r>
            <a:r>
              <a:rPr lang="it-IT" sz="1800" b="0" i="0" u="none" strike="noStrike" cap="none">
                <a:solidFill>
                  <a:srgbClr val="000000"/>
                </a:solidFill>
                <a:latin typeface="Roboto Slab"/>
                <a:ea typeface="Roboto Slab"/>
                <a:cs typeface="Roboto Slab"/>
                <a:sym typeface="Roboto Slab"/>
              </a:rPr>
              <a:t> from 10.30 a.m. to 11.30 a.m.</a:t>
            </a:r>
            <a:endParaRPr sz="1800"/>
          </a:p>
          <a:p>
            <a:pPr marL="914400" marR="0" lvl="0" indent="0" algn="l" rtl="0">
              <a:lnSpc>
                <a:spcPct val="100000"/>
              </a:lnSpc>
              <a:spcBef>
                <a:spcPts val="0"/>
              </a:spcBef>
              <a:spcAft>
                <a:spcPts val="0"/>
              </a:spcAft>
              <a:buClr>
                <a:srgbClr val="000000"/>
              </a:buClr>
              <a:buSzPts val="2000"/>
              <a:buFont typeface="Arial"/>
              <a:buNone/>
            </a:pPr>
            <a:endParaRPr sz="1800" b="0" i="0" u="none" strike="noStrike" cap="none">
              <a:solidFill>
                <a:schemeClr val="dk1"/>
              </a:solidFill>
              <a:latin typeface="Roboto Slab"/>
              <a:ea typeface="Roboto Slab"/>
              <a:cs typeface="Roboto Slab"/>
              <a:sym typeface="Roboto Slab"/>
            </a:endParaRPr>
          </a:p>
          <a:p>
            <a:pPr marL="457200" marR="0" lvl="0" indent="-355600" algn="l" rtl="0">
              <a:lnSpc>
                <a:spcPct val="115000"/>
              </a:lnSpc>
              <a:spcBef>
                <a:spcPts val="0"/>
              </a:spcBef>
              <a:spcAft>
                <a:spcPts val="0"/>
              </a:spcAft>
              <a:buClr>
                <a:schemeClr val="dk1"/>
              </a:buClr>
              <a:buSzPts val="2000"/>
              <a:buFont typeface="Noto Sans Symbols"/>
              <a:buChar char="❖"/>
            </a:pPr>
            <a:r>
              <a:rPr lang="it-IT" sz="1800" b="0" i="0" u="none" strike="noStrike" cap="none">
                <a:solidFill>
                  <a:schemeClr val="dk1"/>
                </a:solidFill>
                <a:latin typeface="Roboto Slab"/>
                <a:ea typeface="Roboto Slab"/>
                <a:cs typeface="Roboto Slab"/>
                <a:sym typeface="Roboto Slab"/>
              </a:rPr>
              <a:t>One-to-</a:t>
            </a:r>
            <a:r>
              <a:rPr lang="it-IT" sz="1800" b="0" i="0" u="none" strike="noStrike" cap="none" err="1">
                <a:solidFill>
                  <a:schemeClr val="dk1"/>
                </a:solidFill>
                <a:latin typeface="Roboto Slab"/>
                <a:ea typeface="Roboto Slab"/>
                <a:cs typeface="Roboto Slab"/>
                <a:sym typeface="Roboto Slab"/>
              </a:rPr>
              <a:t>all</a:t>
            </a:r>
            <a:r>
              <a:rPr lang="it-IT" sz="1800" b="0" i="0" u="none" strike="noStrike" cap="none">
                <a:solidFill>
                  <a:schemeClr val="dk1"/>
                </a:solidFill>
                <a:latin typeface="Roboto Slab"/>
                <a:ea typeface="Roboto Slab"/>
                <a:cs typeface="Roboto Slab"/>
                <a:sym typeface="Roboto Slab"/>
              </a:rPr>
              <a:t> </a:t>
            </a:r>
            <a:r>
              <a:rPr lang="it-IT" sz="1800" b="0" i="0" u="none" strike="noStrike" cap="none" err="1">
                <a:solidFill>
                  <a:schemeClr val="dk1"/>
                </a:solidFill>
                <a:latin typeface="Roboto Slab"/>
                <a:ea typeface="Roboto Slab"/>
                <a:cs typeface="Roboto Slab"/>
                <a:sym typeface="Roboto Slab"/>
              </a:rPr>
              <a:t>approach</a:t>
            </a:r>
            <a:endParaRPr sz="1800" b="0" i="0" u="none" strike="noStrike" cap="none" err="1">
              <a:solidFill>
                <a:schemeClr val="dk1"/>
              </a:solidFill>
              <a:latin typeface="Roboto Slab"/>
              <a:ea typeface="Roboto Slab"/>
              <a:cs typeface="Roboto Slab"/>
              <a:sym typeface="Roboto Slab"/>
            </a:endParaRPr>
          </a:p>
          <a:p>
            <a:pPr marL="457200" marR="0" lvl="0" indent="-355600" algn="l" rtl="0">
              <a:lnSpc>
                <a:spcPct val="115000"/>
              </a:lnSpc>
              <a:spcBef>
                <a:spcPts val="0"/>
              </a:spcBef>
              <a:spcAft>
                <a:spcPts val="0"/>
              </a:spcAft>
              <a:buClr>
                <a:schemeClr val="dk1"/>
              </a:buClr>
              <a:buSzPts val="2000"/>
              <a:buFont typeface="Noto Sans Symbols"/>
              <a:buChar char="❖"/>
            </a:pPr>
            <a:r>
              <a:rPr lang="it-IT" sz="1800" b="0" i="0" u="none" strike="noStrike" cap="none">
                <a:solidFill>
                  <a:schemeClr val="dk1"/>
                </a:solidFill>
                <a:latin typeface="Roboto Slab"/>
                <a:ea typeface="Roboto Slab"/>
                <a:cs typeface="Roboto Slab"/>
                <a:sym typeface="Roboto Slab"/>
              </a:rPr>
              <a:t>Chat history </a:t>
            </a:r>
            <a:r>
              <a:rPr lang="it-IT" sz="1800" b="0" i="0" u="none" strike="noStrike" cap="none" err="1">
                <a:solidFill>
                  <a:schemeClr val="dk1"/>
                </a:solidFill>
                <a:latin typeface="Roboto Slab"/>
                <a:ea typeface="Roboto Slab"/>
                <a:cs typeface="Roboto Slab"/>
                <a:sym typeface="Roboto Slab"/>
              </a:rPr>
              <a:t>available</a:t>
            </a:r>
            <a:r>
              <a:rPr lang="it-IT" sz="1800" b="0" i="0" u="none" strike="noStrike" cap="none">
                <a:solidFill>
                  <a:schemeClr val="dk1"/>
                </a:solidFill>
                <a:latin typeface="Roboto Slab"/>
                <a:ea typeface="Roboto Slab"/>
                <a:cs typeface="Roboto Slab"/>
                <a:sym typeface="Roboto Slab"/>
              </a:rPr>
              <a:t> for new </a:t>
            </a:r>
            <a:r>
              <a:rPr lang="it-IT" sz="1800" b="0" i="0" u="none" strike="noStrike" cap="none" err="1">
                <a:solidFill>
                  <a:schemeClr val="dk1"/>
                </a:solidFill>
                <a:latin typeface="Roboto Slab"/>
                <a:ea typeface="Roboto Slab"/>
                <a:cs typeface="Roboto Slab"/>
                <a:sym typeface="Roboto Slab"/>
              </a:rPr>
              <a:t>members</a:t>
            </a:r>
            <a:endParaRPr sz="1800" b="0" i="0" u="none" strike="noStrike" cap="none" err="1">
              <a:solidFill>
                <a:schemeClr val="dk1"/>
              </a:solidFill>
              <a:latin typeface="Roboto Slab"/>
              <a:ea typeface="Roboto Slab"/>
              <a:cs typeface="Roboto Slab"/>
              <a:sym typeface="Roboto Slab"/>
            </a:endParaRPr>
          </a:p>
          <a:p>
            <a:pPr marL="457200" marR="0" lvl="0" indent="-355600" algn="l" rtl="0">
              <a:lnSpc>
                <a:spcPct val="115000"/>
              </a:lnSpc>
              <a:spcBef>
                <a:spcPts val="0"/>
              </a:spcBef>
              <a:spcAft>
                <a:spcPts val="0"/>
              </a:spcAft>
              <a:buClr>
                <a:schemeClr val="dk1"/>
              </a:buClr>
              <a:buSzPts val="2000"/>
              <a:buFont typeface="Noto Sans Symbols"/>
              <a:buChar char="❖"/>
            </a:pPr>
            <a:r>
              <a:rPr lang="it-IT" sz="1800" b="0" i="0" u="none" strike="noStrike" cap="none">
                <a:solidFill>
                  <a:schemeClr val="dk1"/>
                </a:solidFill>
                <a:latin typeface="Roboto Slab"/>
                <a:ea typeface="Roboto Slab"/>
                <a:cs typeface="Roboto Slab"/>
                <a:sym typeface="Roboto Slab"/>
              </a:rPr>
              <a:t>Chat open </a:t>
            </a:r>
            <a:r>
              <a:rPr lang="it-IT" sz="1800" b="0" i="0" u="none" strike="noStrike" cap="none" err="1">
                <a:solidFill>
                  <a:schemeClr val="dk1"/>
                </a:solidFill>
                <a:latin typeface="Roboto Slab"/>
                <a:ea typeface="Roboto Slab"/>
                <a:cs typeface="Roboto Slab"/>
                <a:sym typeface="Roboto Slab"/>
              </a:rPr>
              <a:t>only</a:t>
            </a:r>
            <a:r>
              <a:rPr lang="it-IT" sz="1800" b="0" i="0" u="none" strike="noStrike" cap="none">
                <a:solidFill>
                  <a:schemeClr val="dk1"/>
                </a:solidFill>
                <a:latin typeface="Roboto Slab"/>
                <a:ea typeface="Roboto Slab"/>
                <a:cs typeface="Roboto Slab"/>
                <a:sym typeface="Roboto Slab"/>
              </a:rPr>
              <a:t> </a:t>
            </a:r>
            <a:r>
              <a:rPr lang="it-IT" sz="1800" b="0" i="0" u="none" strike="noStrike" cap="none" err="1">
                <a:solidFill>
                  <a:schemeClr val="dk1"/>
                </a:solidFill>
                <a:latin typeface="Roboto Slab"/>
                <a:ea typeface="Roboto Slab"/>
                <a:cs typeface="Roboto Slab"/>
                <a:sym typeface="Roboto Slab"/>
              </a:rPr>
              <a:t>during</a:t>
            </a:r>
            <a:r>
              <a:rPr lang="it-IT" sz="1800" b="0" i="0" u="none" strike="noStrike" cap="none">
                <a:solidFill>
                  <a:schemeClr val="dk1"/>
                </a:solidFill>
                <a:latin typeface="Roboto Slab"/>
                <a:ea typeface="Roboto Slab"/>
                <a:cs typeface="Roboto Slab"/>
                <a:sym typeface="Roboto Slab"/>
              </a:rPr>
              <a:t> </a:t>
            </a:r>
            <a:r>
              <a:rPr lang="it-IT" sz="1800" b="0" i="0" u="none" strike="noStrike" cap="none" err="1">
                <a:solidFill>
                  <a:schemeClr val="dk1"/>
                </a:solidFill>
                <a:latin typeface="Roboto Slab"/>
                <a:ea typeface="Roboto Slab"/>
                <a:cs typeface="Roboto Slab"/>
                <a:sym typeface="Roboto Slab"/>
              </a:rPr>
              <a:t>those</a:t>
            </a:r>
            <a:r>
              <a:rPr lang="it-IT" sz="1800" b="0" i="0" u="none" strike="noStrike" cap="none">
                <a:solidFill>
                  <a:schemeClr val="dk1"/>
                </a:solidFill>
                <a:latin typeface="Roboto Slab"/>
                <a:ea typeface="Roboto Slab"/>
                <a:cs typeface="Roboto Slab"/>
                <a:sym typeface="Roboto Slab"/>
              </a:rPr>
              <a:t> hours</a:t>
            </a:r>
            <a:endParaRPr sz="1800" b="0" i="0" u="none" strike="noStrike" cap="none">
              <a:solidFill>
                <a:schemeClr val="dk1"/>
              </a:solidFill>
              <a:latin typeface="Roboto Slab"/>
              <a:ea typeface="Roboto Slab"/>
              <a:cs typeface="Roboto Slab"/>
              <a:sym typeface="Roboto Slab"/>
            </a:endParaRPr>
          </a:p>
        </p:txBody>
      </p:sp>
      <p:sp>
        <p:nvSpPr>
          <p:cNvPr id="127" name="Google Shape;127;p6"/>
          <p:cNvSpPr txBox="1"/>
          <p:nvPr/>
        </p:nvSpPr>
        <p:spPr>
          <a:xfrm>
            <a:off x="722671" y="407927"/>
            <a:ext cx="10746658" cy="861744"/>
          </a:xfrm>
          <a:prstGeom prst="rect">
            <a:avLst/>
          </a:prstGeom>
          <a:noFill/>
          <a:ln>
            <a:noFill/>
          </a:ln>
        </p:spPr>
        <p:txBody>
          <a:bodyPr spcFirstLastPara="1" wrap="square" lIns="91425" tIns="91425" rIns="91425" bIns="91425" anchor="t" anchorCtr="0">
            <a:spAutoFit/>
          </a:bodyPr>
          <a:lstStyle/>
          <a:p>
            <a:pPr algn="ctr">
              <a:buSzPts val="2900"/>
            </a:pPr>
            <a:r>
              <a:rPr lang="it-IT" sz="4400" b="1" i="0" u="none" strike="noStrike" cap="none">
                <a:solidFill>
                  <a:srgbClr val="B2284B"/>
                </a:solidFill>
                <a:latin typeface="Roboto Slab"/>
                <a:ea typeface="Roboto Slab"/>
                <a:cs typeface="Roboto Slab"/>
                <a:sym typeface="Roboto Slab"/>
              </a:rPr>
              <a:t>HOW TO GET IN TOUCH WITH</a:t>
            </a:r>
            <a:r>
              <a:rPr lang="it-IT" sz="4400" b="1">
                <a:solidFill>
                  <a:srgbClr val="B2284B"/>
                </a:solidFill>
                <a:latin typeface="Roboto Slab"/>
                <a:ea typeface="Roboto Slab"/>
                <a:cs typeface="Roboto Slab"/>
                <a:sym typeface="Roboto Slab"/>
              </a:rPr>
              <a:t> US?</a:t>
            </a:r>
            <a:endParaRPr sz="4400"/>
          </a:p>
        </p:txBody>
      </p:sp>
      <p:grpSp>
        <p:nvGrpSpPr>
          <p:cNvPr id="128" name="Google Shape;128;p6"/>
          <p:cNvGrpSpPr/>
          <p:nvPr/>
        </p:nvGrpSpPr>
        <p:grpSpPr>
          <a:xfrm>
            <a:off x="6473170" y="2607306"/>
            <a:ext cx="4736898" cy="1339200"/>
            <a:chOff x="2576052" y="4196068"/>
            <a:chExt cx="4736898" cy="1339200"/>
          </a:xfrm>
        </p:grpSpPr>
        <p:sp>
          <p:nvSpPr>
            <p:cNvPr id="129" name="Google Shape;129;p6"/>
            <p:cNvSpPr txBox="1"/>
            <p:nvPr/>
          </p:nvSpPr>
          <p:spPr>
            <a:xfrm>
              <a:off x="2576052" y="4542503"/>
              <a:ext cx="314380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2000" b="1" i="0" u="none" strike="noStrike" cap="none">
                  <a:solidFill>
                    <a:srgbClr val="B2284B"/>
                  </a:solidFill>
                  <a:latin typeface="Roboto Slab"/>
                  <a:ea typeface="Roboto Slab"/>
                  <a:cs typeface="Roboto Slab"/>
                  <a:sym typeface="Roboto Slab"/>
                </a:rPr>
                <a:t>JOIN THE GROUP NOW!</a:t>
              </a:r>
              <a:endParaRPr/>
            </a:p>
            <a:p>
              <a:pPr marL="0" marR="0" lvl="0" indent="0" algn="ctr" rtl="0">
                <a:lnSpc>
                  <a:spcPct val="100000"/>
                </a:lnSpc>
                <a:spcBef>
                  <a:spcPts val="0"/>
                </a:spcBef>
                <a:spcAft>
                  <a:spcPts val="0"/>
                </a:spcAft>
                <a:buNone/>
              </a:pPr>
              <a:r>
                <a:rPr lang="it-IT" sz="1600" b="0" i="0" u="sng" strike="noStrike" cap="none">
                  <a:solidFill>
                    <a:schemeClr val="hlink"/>
                  </a:solidFill>
                  <a:highlight>
                    <a:srgbClr val="FFFFFF"/>
                  </a:highlight>
                  <a:latin typeface="Roboto Slab"/>
                  <a:ea typeface="Roboto Slab"/>
                  <a:cs typeface="Roboto Slab"/>
                  <a:sym typeface="Roboto Slab"/>
                  <a:hlinkClick r:id="rId3"/>
                </a:rPr>
                <a:t>t.me/unipvmobilityout</a:t>
              </a:r>
              <a:endParaRPr sz="1600" b="0" i="0" u="none" strike="noStrike" cap="none">
                <a:solidFill>
                  <a:srgbClr val="000000"/>
                </a:solidFill>
                <a:latin typeface="Roboto Slab"/>
                <a:ea typeface="Roboto Slab"/>
                <a:cs typeface="Roboto Slab"/>
                <a:sym typeface="Roboto Slab"/>
              </a:endParaRPr>
            </a:p>
          </p:txBody>
        </p:sp>
        <p:pic>
          <p:nvPicPr>
            <p:cNvPr id="130" name="Google Shape;130;p6"/>
            <p:cNvPicPr preferRelativeResize="0"/>
            <p:nvPr/>
          </p:nvPicPr>
          <p:blipFill rotWithShape="1">
            <a:blip r:embed="rId4">
              <a:alphaModFix/>
            </a:blip>
            <a:srcRect/>
            <a:stretch/>
          </p:blipFill>
          <p:spPr>
            <a:xfrm>
              <a:off x="5970643" y="4196068"/>
              <a:ext cx="1342307" cy="1339200"/>
            </a:xfrm>
            <a:prstGeom prst="rect">
              <a:avLst/>
            </a:prstGeom>
            <a:noFill/>
            <a:ln>
              <a:noFill/>
            </a:ln>
          </p:spPr>
        </p:pic>
      </p:grpSp>
      <p:sp>
        <p:nvSpPr>
          <p:cNvPr id="2" name="CasellaDiTesto 1">
            <a:extLst>
              <a:ext uri="{FF2B5EF4-FFF2-40B4-BE49-F238E27FC236}">
                <a16:creationId xmlns:a16="http://schemas.microsoft.com/office/drawing/2014/main" id="{B959D339-4F47-89D7-154E-37CF7DD643D4}"/>
              </a:ext>
            </a:extLst>
          </p:cNvPr>
          <p:cNvSpPr txBox="1"/>
          <p:nvPr/>
        </p:nvSpPr>
        <p:spPr>
          <a:xfrm>
            <a:off x="890209" y="5075162"/>
            <a:ext cx="997615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000">
                <a:highlight>
                  <a:srgbClr val="FFFFFF"/>
                </a:highlight>
                <a:latin typeface="Roboto Slab"/>
              </a:rPr>
              <a:t>Erasmus+ for Study, </a:t>
            </a:r>
            <a:r>
              <a:rPr lang="it-IT" sz="2000" err="1">
                <a:highlight>
                  <a:srgbClr val="FFFFFF"/>
                </a:highlight>
                <a:latin typeface="Roboto Slab"/>
              </a:rPr>
              <a:t>Overseas</a:t>
            </a:r>
            <a:r>
              <a:rPr lang="it-IT" sz="2000">
                <a:highlight>
                  <a:srgbClr val="FFFFFF"/>
                </a:highlight>
                <a:latin typeface="Roboto Slab"/>
              </a:rPr>
              <a:t> Exchange </a:t>
            </a:r>
            <a:r>
              <a:rPr lang="it-IT" sz="2000" err="1">
                <a:highlight>
                  <a:srgbClr val="FFFFFF"/>
                </a:highlight>
                <a:latin typeface="Roboto Slab"/>
              </a:rPr>
              <a:t>Programme</a:t>
            </a:r>
            <a:r>
              <a:rPr lang="it-IT" sz="2000">
                <a:highlight>
                  <a:srgbClr val="FFFFFF"/>
                </a:highlight>
                <a:latin typeface="Roboto Slab"/>
              </a:rPr>
              <a:t>, </a:t>
            </a:r>
            <a:r>
              <a:rPr lang="it-IT" sz="2000">
                <a:latin typeface="Roboto Slab"/>
              </a:rPr>
              <a:t>Double Degrees, EC2U Alliance</a:t>
            </a:r>
            <a:r>
              <a:rPr lang="it-IT" sz="2000">
                <a:highlight>
                  <a:srgbClr val="FFFFFF"/>
                </a:highlight>
                <a:latin typeface="Roboto Slab"/>
              </a:rPr>
              <a:t> - </a:t>
            </a:r>
            <a:r>
              <a:rPr lang="it-IT" sz="2000" u="sng">
                <a:solidFill>
                  <a:srgbClr val="0563C1"/>
                </a:solidFill>
                <a:highlight>
                  <a:srgbClr val="FFFFFF"/>
                </a:highlight>
                <a:latin typeface="Roboto Slab"/>
                <a:hlinkClick r:id="rId5"/>
              </a:rPr>
              <a:t>outgoing.erasmus@unipv.it</a:t>
            </a:r>
            <a:endParaRPr lang="it-IT" sz="2000"/>
          </a:p>
        </p:txBody>
      </p:sp>
      <p:sp>
        <p:nvSpPr>
          <p:cNvPr id="4" name="Google Shape;136;p8">
            <a:extLst>
              <a:ext uri="{FF2B5EF4-FFF2-40B4-BE49-F238E27FC236}">
                <a16:creationId xmlns:a16="http://schemas.microsoft.com/office/drawing/2014/main" id="{FD261E08-9628-1A21-D383-10349E2D0A79}"/>
              </a:ext>
            </a:extLst>
          </p:cNvPr>
          <p:cNvSpPr txBox="1"/>
          <p:nvPr/>
        </p:nvSpPr>
        <p:spPr>
          <a:xfrm>
            <a:off x="4094416" y="4420651"/>
            <a:ext cx="3567739"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900"/>
              <a:buFont typeface="Arial"/>
              <a:buNone/>
            </a:pPr>
            <a:r>
              <a:rPr lang="it-IT" sz="2800" b="1" i="0" u="none" strike="noStrike" cap="none">
                <a:solidFill>
                  <a:srgbClr val="B2284B"/>
                </a:solidFill>
                <a:latin typeface="Roboto Slab"/>
                <a:ea typeface="Roboto Slab"/>
                <a:cs typeface="Roboto Slab"/>
                <a:sym typeface="Roboto Slab"/>
              </a:rPr>
              <a:t>E-mail Contact HUB</a:t>
            </a:r>
            <a:endParaRPr sz="2800" b="0" i="0" u="none" strike="noStrike" cap="none">
              <a:solidFill>
                <a:srgbClr val="B2284B"/>
              </a:solidFill>
              <a:latin typeface="Roboto Slab"/>
              <a:ea typeface="Roboto Slab"/>
              <a:cs typeface="Roboto Slab"/>
              <a:sym typeface="Roboto Slab"/>
            </a:endParaRPr>
          </a:p>
        </p:txBody>
      </p:sp>
    </p:spTree>
    <p:extLst>
      <p:ext uri="{BB962C8B-B14F-4D97-AF65-F5344CB8AC3E}">
        <p14:creationId xmlns:p14="http://schemas.microsoft.com/office/powerpoint/2010/main" val="3086123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Google Shape;137;p8"/>
          <p:cNvSpPr txBox="1"/>
          <p:nvPr/>
        </p:nvSpPr>
        <p:spPr>
          <a:xfrm>
            <a:off x="722671" y="1714213"/>
            <a:ext cx="10746658" cy="1846629"/>
          </a:xfrm>
          <a:prstGeom prst="rect">
            <a:avLst/>
          </a:prstGeom>
          <a:noFill/>
          <a:ln>
            <a:noFill/>
          </a:ln>
        </p:spPr>
        <p:txBody>
          <a:bodyPr spcFirstLastPara="1" wrap="square" lIns="91425" tIns="91425" rIns="91425" bIns="91425" anchor="t" anchorCtr="0">
            <a:spAutoFit/>
          </a:bodyPr>
          <a:lstStyle/>
          <a:p>
            <a:pPr algn="ctr"/>
            <a:r>
              <a:rPr lang="it-IT" sz="3600" b="1">
                <a:solidFill>
                  <a:srgbClr val="B2284B"/>
                </a:solidFill>
                <a:latin typeface="Roboto Slab"/>
                <a:ea typeface="Roboto Slab"/>
                <a:cs typeface="Roboto Slab"/>
                <a:sym typeface="Roboto Slab"/>
              </a:rPr>
              <a:t>Thanks for </a:t>
            </a:r>
            <a:r>
              <a:rPr lang="it-IT" sz="3600" b="1" err="1">
                <a:solidFill>
                  <a:srgbClr val="B2284B"/>
                </a:solidFill>
                <a:latin typeface="Roboto Slab"/>
                <a:ea typeface="Roboto Slab"/>
                <a:cs typeface="Roboto Slab"/>
                <a:sym typeface="Roboto Slab"/>
              </a:rPr>
              <a:t>your</a:t>
            </a:r>
            <a:r>
              <a:rPr lang="it-IT" sz="3600" b="1">
                <a:solidFill>
                  <a:srgbClr val="B2284B"/>
                </a:solidFill>
                <a:latin typeface="Roboto Slab"/>
                <a:ea typeface="Roboto Slab"/>
                <a:cs typeface="Roboto Slab"/>
                <a:sym typeface="Roboto Slab"/>
              </a:rPr>
              <a:t> </a:t>
            </a:r>
            <a:r>
              <a:rPr lang="it-IT" sz="3600" b="1" err="1">
                <a:solidFill>
                  <a:srgbClr val="B2284B"/>
                </a:solidFill>
                <a:latin typeface="Roboto Slab"/>
                <a:ea typeface="Roboto Slab"/>
                <a:cs typeface="Roboto Slab"/>
                <a:sym typeface="Roboto Slab"/>
              </a:rPr>
              <a:t>attention</a:t>
            </a:r>
            <a:r>
              <a:rPr lang="it-IT" sz="3600" b="1">
                <a:solidFill>
                  <a:srgbClr val="B2284B"/>
                </a:solidFill>
                <a:latin typeface="Roboto Slab"/>
                <a:ea typeface="Roboto Slab"/>
                <a:cs typeface="Roboto Slab"/>
                <a:sym typeface="Roboto Slab"/>
              </a:rPr>
              <a:t> and..</a:t>
            </a:r>
          </a:p>
          <a:p>
            <a:pPr algn="ctr"/>
            <a:endParaRPr lang="it-IT" sz="3600" b="1">
              <a:solidFill>
                <a:srgbClr val="B2284B"/>
              </a:solidFill>
              <a:latin typeface="Roboto Slab"/>
              <a:ea typeface="Roboto Slab"/>
              <a:cs typeface="Roboto Slab"/>
            </a:endParaRPr>
          </a:p>
          <a:p>
            <a:pPr algn="ctr"/>
            <a:r>
              <a:rPr lang="it-IT" sz="3600" b="1" err="1">
                <a:solidFill>
                  <a:srgbClr val="B2284B"/>
                </a:solidFill>
                <a:latin typeface="Roboto Slab"/>
                <a:ea typeface="Roboto Slab"/>
                <a:cs typeface="Roboto Slab"/>
              </a:rPr>
              <a:t>Enjoy</a:t>
            </a:r>
            <a:r>
              <a:rPr lang="it-IT" sz="3600" b="1">
                <a:solidFill>
                  <a:srgbClr val="B2284B"/>
                </a:solidFill>
                <a:latin typeface="Roboto Slab"/>
                <a:ea typeface="Roboto Slab"/>
                <a:cs typeface="Roboto Slab"/>
              </a:rPr>
              <a:t> </a:t>
            </a:r>
            <a:r>
              <a:rPr lang="it-IT" sz="3600" b="1" err="1">
                <a:solidFill>
                  <a:srgbClr val="B2284B"/>
                </a:solidFill>
                <a:latin typeface="Roboto Slab"/>
                <a:ea typeface="Roboto Slab"/>
                <a:cs typeface="Roboto Slab"/>
              </a:rPr>
              <a:t>your</a:t>
            </a:r>
            <a:r>
              <a:rPr lang="it-IT" sz="3600" b="1">
                <a:solidFill>
                  <a:srgbClr val="B2284B"/>
                </a:solidFill>
                <a:latin typeface="Roboto Slab"/>
                <a:ea typeface="Roboto Slab"/>
                <a:cs typeface="Roboto Slab"/>
              </a:rPr>
              <a:t> </a:t>
            </a:r>
            <a:r>
              <a:rPr lang="it-IT" sz="3600" b="1" err="1">
                <a:solidFill>
                  <a:srgbClr val="B2284B"/>
                </a:solidFill>
                <a:latin typeface="Roboto Slab"/>
                <a:ea typeface="Roboto Slab"/>
                <a:cs typeface="Roboto Slab"/>
              </a:rPr>
              <a:t>mobility</a:t>
            </a:r>
            <a:r>
              <a:rPr lang="it-IT" sz="3600" b="1">
                <a:solidFill>
                  <a:srgbClr val="B2284B"/>
                </a:solidFill>
                <a:latin typeface="Roboto Slab"/>
                <a:ea typeface="Roboto Slab"/>
                <a:cs typeface="Roboto Slab"/>
              </a:rPr>
              <a:t> </a:t>
            </a:r>
            <a:r>
              <a:rPr lang="it-IT" sz="3600" b="1" err="1">
                <a:solidFill>
                  <a:srgbClr val="B2284B"/>
                </a:solidFill>
                <a:latin typeface="Roboto Slab"/>
                <a:ea typeface="Roboto Slab"/>
                <a:cs typeface="Roboto Slab"/>
              </a:rPr>
              <a:t>experience</a:t>
            </a:r>
            <a:r>
              <a:rPr lang="it-IT" sz="3600" b="1">
                <a:solidFill>
                  <a:srgbClr val="B2284B"/>
                </a:solidFill>
                <a:latin typeface="Roboto Slab"/>
                <a:ea typeface="Roboto Slab"/>
                <a:cs typeface="Roboto Slab"/>
              </a:rPr>
              <a:t>!</a:t>
            </a:r>
          </a:p>
        </p:txBody>
      </p:sp>
    </p:spTree>
    <p:extLst>
      <p:ext uri="{BB962C8B-B14F-4D97-AF65-F5344CB8AC3E}">
        <p14:creationId xmlns:p14="http://schemas.microsoft.com/office/powerpoint/2010/main" val="1172495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Google Shape;137;p8"/>
          <p:cNvSpPr txBox="1"/>
          <p:nvPr/>
        </p:nvSpPr>
        <p:spPr>
          <a:xfrm>
            <a:off x="722671" y="407927"/>
            <a:ext cx="10746658" cy="861744"/>
          </a:xfrm>
          <a:prstGeom prst="rect">
            <a:avLst/>
          </a:prstGeom>
          <a:noFill/>
          <a:ln>
            <a:noFill/>
          </a:ln>
        </p:spPr>
        <p:txBody>
          <a:bodyPr spcFirstLastPara="1" wrap="square" lIns="91425" tIns="91425" rIns="91425" bIns="91425" anchor="t" anchorCtr="0">
            <a:spAutoFit/>
          </a:bodyPr>
          <a:lstStyle/>
          <a:p>
            <a:pPr marL="0" marR="0" lvl="0" indent="0" algn="ctr">
              <a:lnSpc>
                <a:spcPct val="100000"/>
              </a:lnSpc>
              <a:spcBef>
                <a:spcPts val="0"/>
              </a:spcBef>
              <a:spcAft>
                <a:spcPts val="0"/>
              </a:spcAft>
              <a:buNone/>
            </a:pPr>
            <a:r>
              <a:rPr lang="it-IT" sz="4400" b="1">
                <a:solidFill>
                  <a:srgbClr val="B2284B"/>
                </a:solidFill>
                <a:latin typeface="Roboto Slab"/>
                <a:ea typeface="Roboto Slab"/>
                <a:cs typeface="Roboto Slab"/>
                <a:sym typeface="Roboto Slab"/>
              </a:rPr>
              <a:t>Q&amp;A?</a:t>
            </a:r>
          </a:p>
        </p:txBody>
      </p:sp>
      <p:sp>
        <p:nvSpPr>
          <p:cNvPr id="2" name="Google Shape;137;p8">
            <a:extLst>
              <a:ext uri="{FF2B5EF4-FFF2-40B4-BE49-F238E27FC236}">
                <a16:creationId xmlns:a16="http://schemas.microsoft.com/office/drawing/2014/main" id="{EC83CD44-3A16-2C39-0043-40AE63E74962}"/>
              </a:ext>
            </a:extLst>
          </p:cNvPr>
          <p:cNvSpPr txBox="1"/>
          <p:nvPr/>
        </p:nvSpPr>
        <p:spPr>
          <a:xfrm>
            <a:off x="700899" y="4207041"/>
            <a:ext cx="10746658" cy="738633"/>
          </a:xfrm>
          <a:prstGeom prst="rect">
            <a:avLst/>
          </a:prstGeom>
          <a:noFill/>
          <a:ln>
            <a:noFill/>
          </a:ln>
        </p:spPr>
        <p:txBody>
          <a:bodyPr spcFirstLastPara="1" wrap="square" lIns="91425" tIns="91425" rIns="91425" bIns="91425" anchor="t" anchorCtr="0">
            <a:spAutoFit/>
          </a:bodyPr>
          <a:lstStyle/>
          <a:p>
            <a:pPr algn="ctr"/>
            <a:r>
              <a:rPr lang="it-IT" sz="3600" b="1">
                <a:solidFill>
                  <a:srgbClr val="B2284B"/>
                </a:solidFill>
                <a:latin typeface="Roboto Slab"/>
                <a:ea typeface="Roboto Slab"/>
                <a:cs typeface="Roboto Slab"/>
                <a:sym typeface="Roboto Slab"/>
              </a:rPr>
              <a:t>Check </a:t>
            </a:r>
            <a:r>
              <a:rPr lang="it-IT" sz="3600" b="1" err="1">
                <a:solidFill>
                  <a:srgbClr val="B2284B"/>
                </a:solidFill>
                <a:latin typeface="Roboto Slab"/>
                <a:ea typeface="Roboto Slab"/>
                <a:cs typeface="Roboto Slab"/>
                <a:sym typeface="Roboto Slab"/>
              </a:rPr>
              <a:t>also</a:t>
            </a:r>
            <a:r>
              <a:rPr lang="it-IT" sz="3600" b="1">
                <a:solidFill>
                  <a:srgbClr val="B2284B"/>
                </a:solidFill>
                <a:latin typeface="Roboto Slab"/>
                <a:ea typeface="Roboto Slab"/>
                <a:cs typeface="Roboto Slab"/>
                <a:sym typeface="Roboto Slab"/>
              </a:rPr>
              <a:t> </a:t>
            </a:r>
            <a:r>
              <a:rPr lang="it-IT" sz="3600" b="1" err="1">
                <a:solidFill>
                  <a:srgbClr val="B2284B"/>
                </a:solidFill>
                <a:latin typeface="Roboto Slab"/>
                <a:ea typeface="Roboto Slab"/>
                <a:cs typeface="Roboto Slab"/>
                <a:sym typeface="Roboto Slab"/>
              </a:rPr>
              <a:t>our</a:t>
            </a:r>
            <a:r>
              <a:rPr lang="it-IT" sz="3600" b="1">
                <a:solidFill>
                  <a:srgbClr val="B2284B"/>
                </a:solidFill>
                <a:latin typeface="Roboto Slab"/>
                <a:ea typeface="Roboto Slab"/>
                <a:cs typeface="Roboto Slab"/>
                <a:sym typeface="Roboto Slab"/>
              </a:rPr>
              <a:t> </a:t>
            </a:r>
            <a:r>
              <a:rPr lang="it-IT" sz="3600" b="1" err="1">
                <a:solidFill>
                  <a:srgbClr val="B2284B"/>
                </a:solidFill>
                <a:latin typeface="Roboto Slab"/>
                <a:ea typeface="Roboto Slab"/>
                <a:cs typeface="Roboto Slab"/>
                <a:sym typeface="Roboto Slab"/>
              </a:rPr>
              <a:t>FAQs</a:t>
            </a:r>
            <a:r>
              <a:rPr lang="it-IT" sz="3600" b="1">
                <a:solidFill>
                  <a:srgbClr val="B2284B"/>
                </a:solidFill>
                <a:latin typeface="Roboto Slab"/>
                <a:ea typeface="Roboto Slab"/>
                <a:cs typeface="Roboto Slab"/>
                <a:sym typeface="Roboto Slab"/>
              </a:rPr>
              <a:t> </a:t>
            </a:r>
            <a:r>
              <a:rPr lang="it-IT" sz="3600" b="1" err="1">
                <a:solidFill>
                  <a:srgbClr val="B2284B"/>
                </a:solidFill>
                <a:latin typeface="Roboto Slab"/>
                <a:ea typeface="Roboto Slab"/>
                <a:cs typeface="Roboto Slab"/>
                <a:sym typeface="Roboto Slab"/>
              </a:rPr>
              <a:t>section</a:t>
            </a:r>
            <a:r>
              <a:rPr lang="it-IT" sz="3600" b="1">
                <a:solidFill>
                  <a:srgbClr val="B2284B"/>
                </a:solidFill>
                <a:latin typeface="Roboto Slab"/>
                <a:ea typeface="Roboto Slab"/>
                <a:cs typeface="Roboto Slab"/>
                <a:sym typeface="Roboto Slab"/>
              </a:rPr>
              <a:t>!</a:t>
            </a:r>
          </a:p>
        </p:txBody>
      </p:sp>
    </p:spTree>
    <p:extLst>
      <p:ext uri="{BB962C8B-B14F-4D97-AF65-F5344CB8AC3E}">
        <p14:creationId xmlns:p14="http://schemas.microsoft.com/office/powerpoint/2010/main" val="1007095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5"/>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9"/>
          <p:cNvSpPr txBox="1"/>
          <p:nvPr/>
        </p:nvSpPr>
        <p:spPr>
          <a:xfrm>
            <a:off x="609600" y="3313851"/>
            <a:ext cx="11408228" cy="2068228"/>
          </a:xfrm>
          <a:prstGeom prst="rect">
            <a:avLst/>
          </a:prstGeom>
          <a:noFill/>
          <a:ln>
            <a:noFill/>
          </a:ln>
        </p:spPr>
        <p:txBody>
          <a:bodyPr spcFirstLastPara="1" wrap="square" lIns="91425" tIns="91425" rIns="91425" bIns="91425" anchor="t" anchorCtr="0">
            <a:spAutoFit/>
          </a:bodyPr>
          <a:lstStyle/>
          <a:p>
            <a:pPr algn="ctr">
              <a:lnSpc>
                <a:spcPct val="90000"/>
              </a:lnSpc>
              <a:buSzPts val="2700"/>
            </a:pPr>
            <a:r>
              <a:rPr lang="it-IT" sz="3400">
                <a:solidFill>
                  <a:schemeClr val="dk1"/>
                </a:solidFill>
                <a:latin typeface="Roboto Slab"/>
                <a:ea typeface="Roboto Slab"/>
                <a:cs typeface="Roboto Slab"/>
                <a:sym typeface="Roboto Slab"/>
              </a:rPr>
              <a:t>The </a:t>
            </a:r>
            <a:r>
              <a:rPr lang="it-IT" sz="3400" b="1" i="0" u="none" strike="noStrike" cap="none">
                <a:solidFill>
                  <a:schemeClr val="dk1"/>
                </a:solidFill>
                <a:latin typeface="Roboto Slab"/>
                <a:ea typeface="Roboto Slab"/>
                <a:cs typeface="Roboto Slab"/>
                <a:sym typeface="Roboto Slab"/>
              </a:rPr>
              <a:t>Q&amp;A session </a:t>
            </a:r>
            <a:r>
              <a:rPr lang="it-IT" sz="3400" b="0" i="0" u="none" strike="noStrike" cap="none" err="1">
                <a:solidFill>
                  <a:schemeClr val="dk1"/>
                </a:solidFill>
                <a:latin typeface="Roboto Slab"/>
                <a:ea typeface="Roboto Slab"/>
                <a:cs typeface="Roboto Slab"/>
                <a:sym typeface="Roboto Slab"/>
              </a:rPr>
              <a:t>has</a:t>
            </a:r>
            <a:r>
              <a:rPr lang="it-IT" sz="3400" b="0" i="0" u="none" strike="noStrike" cap="none">
                <a:solidFill>
                  <a:schemeClr val="dk1"/>
                </a:solidFill>
                <a:latin typeface="Roboto Slab"/>
                <a:ea typeface="Roboto Slab"/>
                <a:cs typeface="Roboto Slab"/>
                <a:sym typeface="Roboto Slab"/>
              </a:rPr>
              <a:t> </a:t>
            </a:r>
            <a:r>
              <a:rPr lang="it-IT" sz="3400" b="0" i="0" u="none" strike="noStrike" cap="none" err="1">
                <a:solidFill>
                  <a:schemeClr val="dk1"/>
                </a:solidFill>
                <a:latin typeface="Roboto Slab"/>
                <a:ea typeface="Roboto Slab"/>
                <a:cs typeface="Roboto Slab"/>
                <a:sym typeface="Roboto Slab"/>
              </a:rPr>
              <a:t>been</a:t>
            </a:r>
            <a:r>
              <a:rPr lang="it-IT" sz="3400" b="0" i="0" u="none" strike="noStrike" cap="none">
                <a:solidFill>
                  <a:schemeClr val="dk1"/>
                </a:solidFill>
                <a:latin typeface="Roboto Slab"/>
                <a:ea typeface="Roboto Slab"/>
                <a:cs typeface="Roboto Slab"/>
                <a:sym typeface="Roboto Slab"/>
              </a:rPr>
              <a:t> </a:t>
            </a:r>
            <a:r>
              <a:rPr lang="it-IT" sz="3400" b="0" i="0" u="none" strike="noStrike" cap="none" err="1">
                <a:solidFill>
                  <a:schemeClr val="dk1"/>
                </a:solidFill>
                <a:latin typeface="Roboto Slab"/>
                <a:ea typeface="Roboto Slab"/>
                <a:cs typeface="Roboto Slab"/>
                <a:sym typeface="Roboto Slab"/>
              </a:rPr>
              <a:t>planned</a:t>
            </a:r>
            <a:r>
              <a:rPr lang="it-IT" sz="3400" b="0" i="0" u="none" strike="noStrike" cap="none">
                <a:solidFill>
                  <a:schemeClr val="dk1"/>
                </a:solidFill>
                <a:latin typeface="Roboto Slab"/>
                <a:ea typeface="Roboto Slab"/>
                <a:cs typeface="Roboto Slab"/>
                <a:sym typeface="Roboto Slab"/>
              </a:rPr>
              <a:t> </a:t>
            </a:r>
            <a:r>
              <a:rPr lang="it-IT" sz="3400" b="0" i="0" u="none" strike="noStrike" cap="none" err="1">
                <a:solidFill>
                  <a:schemeClr val="dk1"/>
                </a:solidFill>
                <a:latin typeface="Roboto Slab"/>
                <a:ea typeface="Roboto Slab"/>
                <a:cs typeface="Roboto Slab"/>
                <a:sym typeface="Roboto Slab"/>
              </a:rPr>
              <a:t>at</a:t>
            </a:r>
            <a:r>
              <a:rPr lang="it-IT" sz="3400" b="0" i="0" u="none" strike="noStrike" cap="none">
                <a:solidFill>
                  <a:schemeClr val="dk1"/>
                </a:solidFill>
                <a:latin typeface="Roboto Slab"/>
                <a:ea typeface="Roboto Slab"/>
                <a:cs typeface="Roboto Slab"/>
                <a:sym typeface="Roboto Slab"/>
              </a:rPr>
              <a:t> the end</a:t>
            </a:r>
            <a:r>
              <a:rPr lang="it-IT" sz="3400">
                <a:solidFill>
                  <a:schemeClr val="dk1"/>
                </a:solidFill>
                <a:latin typeface="Roboto Slab"/>
                <a:ea typeface="Roboto Slab"/>
                <a:cs typeface="Roboto Slab"/>
                <a:sym typeface="Roboto Slab"/>
              </a:rPr>
              <a:t>.</a:t>
            </a:r>
            <a:br>
              <a:rPr lang="it-IT" sz="3400">
                <a:solidFill>
                  <a:schemeClr val="dk1"/>
                </a:solidFill>
                <a:latin typeface="Roboto Slab"/>
                <a:ea typeface="Roboto Slab"/>
                <a:cs typeface="Roboto Slab"/>
                <a:sym typeface="Roboto Slab"/>
              </a:rPr>
            </a:br>
            <a:endParaRPr lang="it-IT" sz="3400" i="0" u="none" strike="noStrike" cap="none">
              <a:solidFill>
                <a:schemeClr val="dk1"/>
              </a:solidFill>
              <a:latin typeface="Roboto Slab"/>
              <a:ea typeface="Roboto Slab"/>
              <a:cs typeface="Roboto Slab"/>
            </a:endParaRPr>
          </a:p>
          <a:p>
            <a:pPr algn="ctr">
              <a:lnSpc>
                <a:spcPct val="90000"/>
              </a:lnSpc>
              <a:buSzPts val="2700"/>
            </a:pPr>
            <a:endParaRPr lang="it-IT" sz="3400" b="1">
              <a:solidFill>
                <a:schemeClr val="dk1"/>
              </a:solidFill>
              <a:latin typeface="Roboto Slab"/>
              <a:ea typeface="Roboto Slab"/>
              <a:cs typeface="Roboto Slab"/>
              <a:sym typeface="Roboto Slab"/>
            </a:endParaRPr>
          </a:p>
          <a:p>
            <a:pPr marL="0" marR="0" lvl="0" indent="0" algn="ctr">
              <a:lnSpc>
                <a:spcPct val="90000"/>
              </a:lnSpc>
              <a:spcBef>
                <a:spcPts val="0"/>
              </a:spcBef>
              <a:spcAft>
                <a:spcPts val="0"/>
              </a:spcAft>
              <a:buSzPts val="2700"/>
              <a:buFont typeface="Arial"/>
              <a:buNone/>
            </a:pPr>
            <a:r>
              <a:rPr lang="it-IT" sz="3400" b="1" i="0" u="none" strike="noStrike" cap="none" err="1">
                <a:solidFill>
                  <a:schemeClr val="dk1"/>
                </a:solidFill>
                <a:latin typeface="Roboto Slab"/>
                <a:ea typeface="Roboto Slab"/>
                <a:cs typeface="Roboto Slab"/>
                <a:sym typeface="Roboto Slab"/>
              </a:rPr>
              <a:t>Please</a:t>
            </a:r>
            <a:r>
              <a:rPr lang="it-IT" sz="3400" b="1">
                <a:solidFill>
                  <a:schemeClr val="dk1"/>
                </a:solidFill>
                <a:latin typeface="Roboto Slab"/>
                <a:ea typeface="Roboto Slab"/>
                <a:cs typeface="Roboto Slab"/>
                <a:sym typeface="Roboto Slab"/>
              </a:rPr>
              <a:t>,</a:t>
            </a:r>
            <a:r>
              <a:rPr lang="it-IT" sz="3400" b="1" i="0" u="none" strike="noStrike" cap="none">
                <a:solidFill>
                  <a:schemeClr val="dk1"/>
                </a:solidFill>
                <a:latin typeface="Roboto Slab"/>
                <a:ea typeface="Roboto Slab"/>
                <a:cs typeface="Roboto Slab"/>
                <a:sym typeface="Roboto Slab"/>
              </a:rPr>
              <a:t> take note of </a:t>
            </a:r>
            <a:r>
              <a:rPr lang="it-IT" sz="3400" b="1" err="1">
                <a:solidFill>
                  <a:schemeClr val="dk1"/>
                </a:solidFill>
                <a:latin typeface="Roboto Slab"/>
                <a:ea typeface="Roboto Slab"/>
                <a:cs typeface="Roboto Slab"/>
                <a:sym typeface="Roboto Slab"/>
              </a:rPr>
              <a:t>any</a:t>
            </a:r>
            <a:r>
              <a:rPr lang="it-IT" sz="3400" b="1" i="0" u="none" strike="noStrike" cap="none">
                <a:solidFill>
                  <a:schemeClr val="dk1"/>
                </a:solidFill>
                <a:latin typeface="Roboto Slab"/>
                <a:ea typeface="Roboto Slab"/>
                <a:cs typeface="Roboto Slab"/>
                <a:sym typeface="Roboto Slab"/>
              </a:rPr>
              <a:t> </a:t>
            </a:r>
            <a:r>
              <a:rPr lang="it-IT" sz="3400" b="1" i="0" u="none" strike="noStrike" cap="none" err="1">
                <a:solidFill>
                  <a:schemeClr val="dk1"/>
                </a:solidFill>
                <a:latin typeface="Roboto Slab"/>
                <a:ea typeface="Roboto Slab"/>
                <a:cs typeface="Roboto Slab"/>
                <a:sym typeface="Roboto Slab"/>
              </a:rPr>
              <a:t>questions</a:t>
            </a:r>
            <a:r>
              <a:rPr lang="it-IT" sz="3400" b="1" i="0" u="none" strike="noStrike" cap="none">
                <a:solidFill>
                  <a:schemeClr val="dk1"/>
                </a:solidFill>
                <a:latin typeface="Roboto Slab"/>
                <a:ea typeface="Roboto Slab"/>
                <a:cs typeface="Roboto Slab"/>
                <a:sym typeface="Roboto Slab"/>
              </a:rPr>
              <a:t> </a:t>
            </a:r>
            <a:r>
              <a:rPr lang="it-IT" sz="3400" b="1" i="0" u="none" strike="noStrike" cap="none" err="1">
                <a:solidFill>
                  <a:schemeClr val="dk1"/>
                </a:solidFill>
                <a:latin typeface="Roboto Slab"/>
                <a:ea typeface="Roboto Slab"/>
                <a:cs typeface="Roboto Slab"/>
                <a:sym typeface="Roboto Slab"/>
              </a:rPr>
              <a:t>you</a:t>
            </a:r>
            <a:r>
              <a:rPr lang="it-IT" sz="3400" b="1" i="0" u="none" strike="noStrike" cap="none">
                <a:solidFill>
                  <a:schemeClr val="dk1"/>
                </a:solidFill>
                <a:latin typeface="Roboto Slab"/>
                <a:ea typeface="Roboto Slab"/>
                <a:cs typeface="Roboto Slab"/>
                <a:sym typeface="Roboto Slab"/>
              </a:rPr>
              <a:t> </a:t>
            </a:r>
            <a:r>
              <a:rPr lang="it-IT" sz="3400" b="1" i="0" u="none" strike="noStrike" cap="none" err="1">
                <a:solidFill>
                  <a:schemeClr val="dk1"/>
                </a:solidFill>
                <a:latin typeface="Roboto Slab"/>
                <a:ea typeface="Roboto Slab"/>
                <a:cs typeface="Roboto Slab"/>
                <a:sym typeface="Roboto Slab"/>
              </a:rPr>
              <a:t>have</a:t>
            </a:r>
            <a:r>
              <a:rPr lang="it-IT" sz="3400" b="1" i="0" u="none" strike="noStrike" cap="none">
                <a:solidFill>
                  <a:schemeClr val="dk1"/>
                </a:solidFill>
                <a:latin typeface="Roboto Slab"/>
                <a:ea typeface="Roboto Slab"/>
                <a:cs typeface="Roboto Slab"/>
                <a:sym typeface="Roboto Slab"/>
              </a:rPr>
              <a:t> for </a:t>
            </a:r>
            <a:r>
              <a:rPr lang="it-IT" sz="3400" b="1" i="0" u="none" strike="noStrike" cap="none" err="1">
                <a:solidFill>
                  <a:schemeClr val="dk1"/>
                </a:solidFill>
                <a:latin typeface="Roboto Slab"/>
                <a:ea typeface="Roboto Slab"/>
                <a:cs typeface="Roboto Slab"/>
                <a:sym typeface="Roboto Slab"/>
              </a:rPr>
              <a:t>us</a:t>
            </a:r>
            <a:r>
              <a:rPr lang="it-IT" sz="3400" b="1" i="0" u="none" strike="noStrike" cap="none">
                <a:solidFill>
                  <a:schemeClr val="dk1"/>
                </a:solidFill>
                <a:latin typeface="Roboto Slab"/>
                <a:ea typeface="Roboto Slab"/>
                <a:cs typeface="Roboto Slab"/>
                <a:sym typeface="Roboto Slab"/>
              </a:rPr>
              <a:t>!</a:t>
            </a:r>
            <a:endParaRPr sz="3400" b="1" i="0" u="none" strike="noStrike" cap="none">
              <a:solidFill>
                <a:schemeClr val="dk1"/>
              </a:solidFill>
              <a:latin typeface="Roboto Slab"/>
              <a:ea typeface="Roboto Slab"/>
              <a:cs typeface="Roboto Slab"/>
            </a:endParaRPr>
          </a:p>
        </p:txBody>
      </p:sp>
      <p:pic>
        <p:nvPicPr>
          <p:cNvPr id="99" name="Google Shape;99;p9"/>
          <p:cNvPicPr preferRelativeResize="0"/>
          <p:nvPr/>
        </p:nvPicPr>
        <p:blipFill rotWithShape="1">
          <a:blip r:embed="rId3">
            <a:alphaModFix/>
          </a:blip>
          <a:srcRect/>
          <a:stretch/>
        </p:blipFill>
        <p:spPr>
          <a:xfrm>
            <a:off x="4890288" y="564395"/>
            <a:ext cx="2411424" cy="2411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4"/>
          <p:cNvSpPr txBox="1"/>
          <p:nvPr/>
        </p:nvSpPr>
        <p:spPr>
          <a:xfrm>
            <a:off x="781650" y="455082"/>
            <a:ext cx="10628700" cy="769401"/>
          </a:xfrm>
          <a:prstGeom prst="rect">
            <a:avLst/>
          </a:prstGeom>
          <a:noFill/>
          <a:ln>
            <a:noFill/>
          </a:ln>
        </p:spPr>
        <p:txBody>
          <a:bodyPr spcFirstLastPara="1" wrap="square" lIns="91425" tIns="45700" rIns="91425" bIns="45700" anchor="t" anchorCtr="0">
            <a:spAutoFit/>
          </a:bodyPr>
          <a:lstStyle/>
          <a:p>
            <a:pPr algn="ctr">
              <a:buSzPts val="3600"/>
            </a:pPr>
            <a:r>
              <a:rPr lang="en-US" sz="4400" b="1" i="0" u="none" strike="noStrike" cap="none">
                <a:solidFill>
                  <a:srgbClr val="B2284B"/>
                </a:solidFill>
                <a:latin typeface="Roboto Slab"/>
                <a:ea typeface="Roboto Slab"/>
                <a:cs typeface="Roboto Slab"/>
                <a:sym typeface="Roboto Slab"/>
              </a:rPr>
              <a:t>WHAT’S ON </a:t>
            </a:r>
            <a:r>
              <a:rPr lang="en-US" sz="4400" b="1">
                <a:solidFill>
                  <a:srgbClr val="B2284B"/>
                </a:solidFill>
                <a:latin typeface="Roboto Slab"/>
                <a:ea typeface="Roboto Slab"/>
                <a:cs typeface="Roboto Slab"/>
                <a:sym typeface="Roboto Slab"/>
              </a:rPr>
              <a:t>THE AGENDA</a:t>
            </a:r>
            <a:r>
              <a:rPr lang="en-US" sz="4400" b="1" i="0" u="none" strike="noStrike" cap="none">
                <a:solidFill>
                  <a:srgbClr val="B2284B"/>
                </a:solidFill>
                <a:latin typeface="Roboto Slab"/>
                <a:ea typeface="Roboto Slab"/>
                <a:cs typeface="Roboto Slab"/>
                <a:sym typeface="Roboto Slab"/>
              </a:rPr>
              <a:t> TODAY…</a:t>
            </a:r>
          </a:p>
        </p:txBody>
      </p:sp>
      <p:sp>
        <p:nvSpPr>
          <p:cNvPr id="106" name="Google Shape;106;p14"/>
          <p:cNvSpPr txBox="1"/>
          <p:nvPr/>
        </p:nvSpPr>
        <p:spPr>
          <a:xfrm>
            <a:off x="2245433" y="1454057"/>
            <a:ext cx="7092492" cy="4247276"/>
          </a:xfrm>
          <a:prstGeom prst="rect">
            <a:avLst/>
          </a:prstGeom>
          <a:noFill/>
          <a:ln>
            <a:noFill/>
          </a:ln>
        </p:spPr>
        <p:txBody>
          <a:bodyPr spcFirstLastPara="1" wrap="square" lIns="91425" tIns="45700" rIns="91425" bIns="45700" anchor="t" anchorCtr="0">
            <a:spAutoFit/>
          </a:bodyPr>
          <a:lstStyle/>
          <a:p>
            <a:pPr marL="349250" indent="-342900">
              <a:lnSpc>
                <a:spcPct val="150000"/>
              </a:lnSpc>
              <a:buClr>
                <a:schemeClr val="dk1"/>
              </a:buClr>
              <a:buSzPts val="2300"/>
              <a:buFont typeface="Noto Sans Symbols"/>
              <a:buChar char="❖"/>
            </a:pPr>
            <a:r>
              <a:rPr lang="it-IT" sz="3000" b="0" i="0" u="none" strike="noStrike" cap="none">
                <a:solidFill>
                  <a:schemeClr val="dk1"/>
                </a:solidFill>
                <a:latin typeface="Roboto Slab"/>
                <a:ea typeface="Roboto Slab"/>
                <a:cs typeface="Roboto Slab"/>
                <a:sym typeface="Roboto Slab"/>
              </a:rPr>
              <a:t>Nomination</a:t>
            </a:r>
            <a:r>
              <a:rPr lang="it-IT" sz="3000">
                <a:solidFill>
                  <a:schemeClr val="dk1"/>
                </a:solidFill>
                <a:latin typeface="Roboto Slab"/>
                <a:ea typeface="Roboto Slab"/>
                <a:cs typeface="Roboto Slab"/>
                <a:sym typeface="Roboto Slab"/>
              </a:rPr>
              <a:t> – Hosting Institution</a:t>
            </a:r>
            <a:endParaRPr lang="it-IT" sz="3000" b="0" i="0" u="none" strike="noStrike" cap="none">
              <a:solidFill>
                <a:schemeClr val="dk1"/>
              </a:solidFill>
              <a:latin typeface="Roboto Slab"/>
              <a:ea typeface="Roboto Slab"/>
              <a:cs typeface="Roboto Slab"/>
              <a:sym typeface="Roboto Slab"/>
            </a:endParaRPr>
          </a:p>
          <a:p>
            <a:pPr marL="349250" indent="-342900">
              <a:lnSpc>
                <a:spcPct val="150000"/>
              </a:lnSpc>
              <a:buClr>
                <a:schemeClr val="dk1"/>
              </a:buClr>
              <a:buSzPts val="2300"/>
              <a:buFont typeface="Noto Sans Symbols"/>
              <a:buChar char="❖"/>
            </a:pPr>
            <a:r>
              <a:rPr lang="it-IT" sz="3000" b="0" i="0" u="none" strike="noStrike" cap="none">
                <a:solidFill>
                  <a:schemeClr val="dk1"/>
                </a:solidFill>
                <a:latin typeface="Roboto Slab"/>
                <a:ea typeface="Roboto Slab"/>
                <a:cs typeface="Roboto Slab"/>
                <a:sym typeface="Roboto Slab"/>
              </a:rPr>
              <a:t>Application</a:t>
            </a:r>
            <a:r>
              <a:rPr lang="it-IT" sz="3000">
                <a:solidFill>
                  <a:schemeClr val="dk1"/>
                </a:solidFill>
                <a:latin typeface="Roboto Slab"/>
                <a:ea typeface="Roboto Slab"/>
                <a:cs typeface="Roboto Slab"/>
                <a:sym typeface="Roboto Slab"/>
              </a:rPr>
              <a:t> </a:t>
            </a:r>
            <a:endParaRPr lang="it-IT" sz="3000" b="0" i="0" u="none" strike="noStrike" cap="none">
              <a:solidFill>
                <a:srgbClr val="000000"/>
              </a:solidFill>
              <a:latin typeface="Roboto Slab"/>
              <a:ea typeface="Roboto Slab"/>
              <a:cs typeface="Roboto Slab"/>
              <a:sym typeface="Roboto Slab"/>
            </a:endParaRPr>
          </a:p>
          <a:p>
            <a:pPr marL="349250" marR="0" lvl="0" indent="-342900" algn="l" rtl="0">
              <a:lnSpc>
                <a:spcPct val="150000"/>
              </a:lnSpc>
              <a:spcBef>
                <a:spcPts val="0"/>
              </a:spcBef>
              <a:spcAft>
                <a:spcPts val="0"/>
              </a:spcAft>
              <a:buClr>
                <a:schemeClr val="dk1"/>
              </a:buClr>
              <a:buSzPts val="2300"/>
              <a:buFont typeface="Noto Sans Symbols"/>
              <a:buChar char="❖"/>
            </a:pPr>
            <a:r>
              <a:rPr lang="it-IT" sz="3000">
                <a:solidFill>
                  <a:schemeClr val="dk1"/>
                </a:solidFill>
                <a:latin typeface="Roboto Slab"/>
                <a:ea typeface="Roboto Slab"/>
                <a:cs typeface="Roboto Slab"/>
                <a:sym typeface="Roboto Slab"/>
              </a:rPr>
              <a:t>Learning Agreement</a:t>
            </a:r>
            <a:endParaRPr lang="it-IT" sz="3000">
              <a:solidFill>
                <a:schemeClr val="dk1"/>
              </a:solidFill>
              <a:latin typeface="Roboto Slab"/>
              <a:ea typeface="Roboto Slab"/>
              <a:cs typeface="Roboto Slab"/>
            </a:endParaRPr>
          </a:p>
          <a:p>
            <a:pPr marL="349250" marR="0" lvl="0" indent="-342900" algn="l" rtl="0">
              <a:lnSpc>
                <a:spcPct val="150000"/>
              </a:lnSpc>
              <a:spcBef>
                <a:spcPts val="0"/>
              </a:spcBef>
              <a:spcAft>
                <a:spcPts val="0"/>
              </a:spcAft>
              <a:buClr>
                <a:schemeClr val="dk1"/>
              </a:buClr>
              <a:buSzPts val="2300"/>
              <a:buFont typeface="Noto Sans Symbols"/>
              <a:buChar char="❖"/>
            </a:pPr>
            <a:r>
              <a:rPr lang="it-IT" sz="3000" b="0" i="0" u="none" strike="noStrike" cap="none">
                <a:solidFill>
                  <a:schemeClr val="dk1"/>
                </a:solidFill>
                <a:latin typeface="Roboto Slab"/>
                <a:ea typeface="Roboto Slab"/>
                <a:cs typeface="Roboto Slab"/>
                <a:sym typeface="Roboto Slab"/>
              </a:rPr>
              <a:t>International </a:t>
            </a:r>
            <a:r>
              <a:rPr lang="it-IT" sz="3000" b="0" i="0" u="none" strike="noStrike" cap="none" err="1">
                <a:solidFill>
                  <a:schemeClr val="dk1"/>
                </a:solidFill>
                <a:latin typeface="Roboto Slab"/>
                <a:ea typeface="Roboto Slab"/>
                <a:cs typeface="Roboto Slab"/>
                <a:sym typeface="Roboto Slab"/>
              </a:rPr>
              <a:t>Mobility</a:t>
            </a:r>
            <a:r>
              <a:rPr lang="it-IT" sz="3000" b="0" i="0" u="none" strike="noStrike" cap="none">
                <a:solidFill>
                  <a:schemeClr val="dk1"/>
                </a:solidFill>
                <a:latin typeface="Roboto Slab"/>
                <a:ea typeface="Roboto Slab"/>
                <a:cs typeface="Roboto Slab"/>
                <a:sym typeface="Roboto Slab"/>
              </a:rPr>
              <a:t> </a:t>
            </a:r>
            <a:r>
              <a:rPr lang="it-IT" sz="3000" b="0" i="0" u="none" strike="noStrike" cap="none" err="1">
                <a:solidFill>
                  <a:schemeClr val="dk1"/>
                </a:solidFill>
                <a:latin typeface="Roboto Slab"/>
                <a:ea typeface="Roboto Slab"/>
                <a:cs typeface="Roboto Slab"/>
                <a:sym typeface="Roboto Slab"/>
              </a:rPr>
              <a:t>Delegates</a:t>
            </a:r>
            <a:endParaRPr lang="it-IT" sz="3000" b="0" i="0" u="none" strike="noStrike" cap="none">
              <a:solidFill>
                <a:schemeClr val="dk1"/>
              </a:solidFill>
              <a:latin typeface="Roboto Slab"/>
              <a:ea typeface="Roboto Slab"/>
              <a:cs typeface="Roboto Slab"/>
              <a:sym typeface="Roboto Slab"/>
            </a:endParaRPr>
          </a:p>
          <a:p>
            <a:pPr marL="349250" marR="0" lvl="0" indent="-342900" algn="l" rtl="0">
              <a:lnSpc>
                <a:spcPct val="150000"/>
              </a:lnSpc>
              <a:spcBef>
                <a:spcPts val="0"/>
              </a:spcBef>
              <a:spcAft>
                <a:spcPts val="0"/>
              </a:spcAft>
              <a:buClr>
                <a:schemeClr val="dk1"/>
              </a:buClr>
              <a:buSzPts val="2300"/>
              <a:buFont typeface="Noto Sans Symbols"/>
              <a:buChar char="❖"/>
            </a:pPr>
            <a:r>
              <a:rPr lang="it-IT" sz="3000">
                <a:solidFill>
                  <a:schemeClr val="dk1"/>
                </a:solidFill>
                <a:latin typeface="Roboto Slab"/>
                <a:ea typeface="Roboto Slab"/>
                <a:cs typeface="Roboto Slab"/>
                <a:sym typeface="Roboto Slab"/>
              </a:rPr>
              <a:t>Financial</a:t>
            </a:r>
            <a:r>
              <a:rPr lang="it-IT" sz="3000" b="0" i="0" u="none" strike="noStrike" cap="none">
                <a:solidFill>
                  <a:schemeClr val="dk1"/>
                </a:solidFill>
                <a:latin typeface="Roboto Slab"/>
                <a:ea typeface="Roboto Slab"/>
                <a:cs typeface="Roboto Slab"/>
                <a:sym typeface="Roboto Slab"/>
              </a:rPr>
              <a:t> </a:t>
            </a:r>
            <a:r>
              <a:rPr lang="it-IT" sz="3000" b="0" i="0" u="none" strike="noStrike" cap="none" err="1">
                <a:solidFill>
                  <a:schemeClr val="dk1"/>
                </a:solidFill>
                <a:latin typeface="Roboto Slab"/>
                <a:ea typeface="Roboto Slab"/>
                <a:cs typeface="Roboto Slab"/>
                <a:sym typeface="Roboto Slab"/>
              </a:rPr>
              <a:t>contributions</a:t>
            </a:r>
            <a:endParaRPr lang="it-IT" sz="3000" b="0" i="0" u="none" strike="noStrike" cap="none">
              <a:solidFill>
                <a:schemeClr val="dk1"/>
              </a:solidFill>
              <a:latin typeface="Roboto Slab"/>
              <a:ea typeface="Roboto Slab"/>
              <a:cs typeface="Roboto Slab"/>
              <a:sym typeface="Roboto Slab"/>
            </a:endParaRPr>
          </a:p>
          <a:p>
            <a:pPr marL="349250" marR="0" lvl="0" indent="-342900" algn="l" rtl="0">
              <a:lnSpc>
                <a:spcPct val="150000"/>
              </a:lnSpc>
              <a:spcBef>
                <a:spcPts val="0"/>
              </a:spcBef>
              <a:spcAft>
                <a:spcPts val="0"/>
              </a:spcAft>
              <a:buClr>
                <a:schemeClr val="dk1"/>
              </a:buClr>
              <a:buSzPts val="2300"/>
              <a:buFont typeface="Noto Sans Symbols"/>
              <a:buChar char="❖"/>
            </a:pPr>
            <a:r>
              <a:rPr lang="it-IT" sz="3000" b="0" i="0" u="none" strike="noStrike" cap="none">
                <a:solidFill>
                  <a:schemeClr val="dk1"/>
                </a:solidFill>
                <a:latin typeface="Roboto Slab"/>
                <a:ea typeface="Roboto Slab"/>
                <a:cs typeface="Roboto Slab"/>
                <a:sym typeface="Roboto Slab"/>
              </a:rPr>
              <a:t>Q&amp;A Session</a:t>
            </a:r>
          </a:p>
        </p:txBody>
      </p:sp>
    </p:spTree>
    <p:extLst>
      <p:ext uri="{BB962C8B-B14F-4D97-AF65-F5344CB8AC3E}">
        <p14:creationId xmlns:p14="http://schemas.microsoft.com/office/powerpoint/2010/main" val="4203592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6328B419-2B6D-9D44-44AD-BB2F283D046C}"/>
              </a:ext>
            </a:extLst>
          </p:cNvPr>
          <p:cNvSpPr>
            <a:spLocks noGrp="1"/>
          </p:cNvSpPr>
          <p:nvPr>
            <p:ph type="subTitle" idx="1"/>
          </p:nvPr>
        </p:nvSpPr>
        <p:spPr>
          <a:xfrm>
            <a:off x="166777" y="1234754"/>
            <a:ext cx="6346166" cy="4529883"/>
          </a:xfrm>
        </p:spPr>
        <p:txBody>
          <a:bodyPr spcFirstLastPara="1" wrap="square" lIns="91425" tIns="45700" rIns="91425" bIns="45700" anchor="t" anchorCtr="0">
            <a:noAutofit/>
          </a:bodyPr>
          <a:lstStyle/>
          <a:p>
            <a:pPr marL="393700" indent="-342900" algn="l">
              <a:lnSpc>
                <a:spcPct val="150000"/>
              </a:lnSpc>
              <a:buAutoNum type="arabicPeriod"/>
            </a:pPr>
            <a:r>
              <a:rPr lang="it-IT">
                <a:latin typeface="Roboto Slab"/>
                <a:ea typeface="Roboto Slab"/>
                <a:cs typeface="Roboto Slab"/>
              </a:rPr>
              <a:t>The </a:t>
            </a:r>
            <a:r>
              <a:rPr lang="it-IT" b="1">
                <a:latin typeface="Roboto Slab"/>
                <a:ea typeface="Roboto Slab"/>
                <a:cs typeface="Roboto Slab"/>
              </a:rPr>
              <a:t>International </a:t>
            </a:r>
            <a:r>
              <a:rPr lang="it-IT" b="1" err="1">
                <a:latin typeface="Roboto Slab"/>
                <a:ea typeface="Roboto Slab"/>
                <a:cs typeface="Roboto Slab"/>
              </a:rPr>
              <a:t>Mobility</a:t>
            </a:r>
            <a:r>
              <a:rPr lang="it-IT" b="1">
                <a:latin typeface="Roboto Slab"/>
                <a:ea typeface="Roboto Slab"/>
                <a:cs typeface="Roboto Slab"/>
              </a:rPr>
              <a:t> Unit </a:t>
            </a:r>
            <a:r>
              <a:rPr lang="it-IT" b="1" err="1">
                <a:latin typeface="Roboto Slab"/>
                <a:ea typeface="Roboto Slab"/>
                <a:cs typeface="Roboto Slab"/>
              </a:rPr>
              <a:t>nominates</a:t>
            </a:r>
            <a:r>
              <a:rPr lang="it-IT" b="1">
                <a:latin typeface="Roboto Slab"/>
                <a:ea typeface="Roboto Slab"/>
                <a:cs typeface="Roboto Slab"/>
              </a:rPr>
              <a:t> </a:t>
            </a:r>
            <a:r>
              <a:rPr lang="it-IT" b="1" err="1">
                <a:latin typeface="Roboto Slab"/>
                <a:ea typeface="Roboto Slab"/>
                <a:cs typeface="Roboto Slab"/>
              </a:rPr>
              <a:t>students</a:t>
            </a:r>
            <a:r>
              <a:rPr lang="it-IT">
                <a:latin typeface="Roboto Slab"/>
                <a:ea typeface="Roboto Slab"/>
                <a:cs typeface="Roboto Slab"/>
              </a:rPr>
              <a:t> to the </a:t>
            </a:r>
            <a:r>
              <a:rPr lang="it-IT" err="1">
                <a:latin typeface="Roboto Slab"/>
                <a:ea typeface="Roboto Slab"/>
                <a:cs typeface="Roboto Slab"/>
              </a:rPr>
              <a:t>Receiving</a:t>
            </a:r>
            <a:r>
              <a:rPr lang="it-IT">
                <a:latin typeface="Roboto Slab"/>
                <a:ea typeface="Roboto Slab"/>
                <a:cs typeface="Roboto Slab"/>
              </a:rPr>
              <a:t> Institution.</a:t>
            </a:r>
            <a:endParaRPr lang="it-IT">
              <a:latin typeface="Roboto Slab"/>
            </a:endParaRPr>
          </a:p>
          <a:p>
            <a:pPr marL="508000" indent="-457200" algn="l">
              <a:lnSpc>
                <a:spcPct val="150000"/>
              </a:lnSpc>
              <a:buAutoNum type="arabicPeriod"/>
            </a:pPr>
            <a:r>
              <a:rPr lang="it-IT">
                <a:latin typeface="Roboto Slab"/>
                <a:ea typeface="Roboto Slab"/>
                <a:cs typeface="Roboto Slab"/>
              </a:rPr>
              <a:t>The </a:t>
            </a:r>
            <a:r>
              <a:rPr lang="it-IT" b="1" err="1">
                <a:latin typeface="Roboto Slab"/>
                <a:ea typeface="Roboto Slab"/>
                <a:cs typeface="Roboto Slab"/>
              </a:rPr>
              <a:t>Receiving</a:t>
            </a:r>
            <a:r>
              <a:rPr lang="it-IT" b="1">
                <a:latin typeface="Roboto Slab"/>
                <a:ea typeface="Roboto Slab"/>
                <a:cs typeface="Roboto Slab"/>
              </a:rPr>
              <a:t> Institution </a:t>
            </a:r>
            <a:r>
              <a:rPr lang="it-IT" b="1" err="1">
                <a:latin typeface="Roboto Slab"/>
                <a:ea typeface="Roboto Slab"/>
                <a:cs typeface="Roboto Slab"/>
              </a:rPr>
              <a:t>contacts</a:t>
            </a:r>
            <a:r>
              <a:rPr lang="it-IT" b="1">
                <a:latin typeface="Roboto Slab"/>
                <a:ea typeface="Roboto Slab"/>
                <a:cs typeface="Roboto Slab"/>
              </a:rPr>
              <a:t> </a:t>
            </a:r>
            <a:r>
              <a:rPr lang="it-IT" b="1" err="1">
                <a:latin typeface="Roboto Slab"/>
                <a:ea typeface="Roboto Slab"/>
                <a:cs typeface="Roboto Slab"/>
              </a:rPr>
              <a:t>students</a:t>
            </a:r>
            <a:r>
              <a:rPr lang="it-IT">
                <a:latin typeface="Roboto Slab"/>
                <a:ea typeface="Roboto Slab"/>
                <a:cs typeface="Roboto Slab"/>
              </a:rPr>
              <a:t> </a:t>
            </a:r>
            <a:r>
              <a:rPr lang="it-IT" err="1">
                <a:latin typeface="Roboto Slab"/>
                <a:ea typeface="Roboto Slab"/>
                <a:cs typeface="Roboto Slab"/>
              </a:rPr>
              <a:t>directly</a:t>
            </a:r>
            <a:r>
              <a:rPr lang="it-IT">
                <a:latin typeface="Roboto Slab"/>
                <a:ea typeface="Roboto Slab"/>
                <a:cs typeface="Roboto Slab"/>
              </a:rPr>
              <a:t> (</a:t>
            </a:r>
            <a:r>
              <a:rPr lang="it-IT" i="1" err="1">
                <a:latin typeface="Roboto Slab"/>
                <a:ea typeface="Roboto Slab"/>
                <a:cs typeface="Roboto Slab"/>
              </a:rPr>
              <a:t>unless</a:t>
            </a:r>
            <a:r>
              <a:rPr lang="it-IT" i="1">
                <a:latin typeface="Roboto Slab"/>
                <a:ea typeface="Roboto Slab"/>
                <a:cs typeface="Roboto Slab"/>
              </a:rPr>
              <a:t> </a:t>
            </a:r>
            <a:r>
              <a:rPr lang="it-IT" i="1" err="1">
                <a:latin typeface="Roboto Slab"/>
                <a:ea typeface="Roboto Slab"/>
                <a:cs typeface="Roboto Slab"/>
              </a:rPr>
              <a:t>differently</a:t>
            </a:r>
            <a:r>
              <a:rPr lang="it-IT" i="1">
                <a:latin typeface="Roboto Slab"/>
                <a:ea typeface="Roboto Slab"/>
                <a:cs typeface="Roboto Slab"/>
              </a:rPr>
              <a:t> </a:t>
            </a:r>
            <a:r>
              <a:rPr lang="it-IT" i="1" err="1">
                <a:latin typeface="Roboto Slab"/>
                <a:ea typeface="Roboto Slab"/>
                <a:cs typeface="Roboto Slab"/>
              </a:rPr>
              <a:t>specified</a:t>
            </a:r>
            <a:r>
              <a:rPr lang="it-IT" i="1">
                <a:latin typeface="Roboto Slab"/>
                <a:ea typeface="Roboto Slab"/>
                <a:cs typeface="Roboto Slab"/>
              </a:rPr>
              <a:t> on </a:t>
            </a:r>
            <a:r>
              <a:rPr lang="it-IT" i="1" err="1">
                <a:latin typeface="Roboto Slab"/>
                <a:ea typeface="Roboto Slab"/>
                <a:cs typeface="Roboto Slab"/>
              </a:rPr>
              <a:t>their</a:t>
            </a:r>
            <a:r>
              <a:rPr lang="it-IT" i="1">
                <a:latin typeface="Roboto Slab"/>
                <a:ea typeface="Roboto Slab"/>
                <a:cs typeface="Roboto Slab"/>
              </a:rPr>
              <a:t> website)</a:t>
            </a:r>
            <a:r>
              <a:rPr lang="it-IT">
                <a:latin typeface="Roboto Slab"/>
                <a:ea typeface="Roboto Slab"/>
                <a:cs typeface="Roboto Slab"/>
              </a:rPr>
              <a:t>, </a:t>
            </a:r>
            <a:r>
              <a:rPr lang="it-IT" err="1">
                <a:latin typeface="Roboto Slab"/>
                <a:ea typeface="Roboto Slab"/>
                <a:cs typeface="Roboto Slab"/>
              </a:rPr>
              <a:t>providing</a:t>
            </a:r>
            <a:r>
              <a:rPr lang="it-IT">
                <a:latin typeface="Roboto Slab"/>
                <a:ea typeface="Roboto Slab"/>
                <a:cs typeface="Roboto Slab"/>
              </a:rPr>
              <a:t> info </a:t>
            </a:r>
            <a:r>
              <a:rPr lang="it-IT" err="1">
                <a:latin typeface="Roboto Slab"/>
                <a:ea typeface="Roboto Slab"/>
                <a:cs typeface="Roboto Slab"/>
              </a:rPr>
              <a:t>about</a:t>
            </a:r>
            <a:r>
              <a:rPr lang="it-IT">
                <a:latin typeface="Roboto Slab"/>
                <a:ea typeface="Roboto Slab"/>
                <a:cs typeface="Roboto Slab"/>
              </a:rPr>
              <a:t> </a:t>
            </a:r>
            <a:r>
              <a:rPr lang="it-IT" err="1">
                <a:latin typeface="Roboto Slab"/>
                <a:ea typeface="Roboto Slab"/>
                <a:cs typeface="Roboto Slab"/>
              </a:rPr>
              <a:t>Univ</a:t>
            </a:r>
            <a:r>
              <a:rPr lang="it-IT">
                <a:latin typeface="Roboto Slab"/>
                <a:ea typeface="Roboto Slab"/>
                <a:cs typeface="Roboto Slab"/>
              </a:rPr>
              <a:t>. </a:t>
            </a:r>
            <a:r>
              <a:rPr lang="it-IT" err="1">
                <a:latin typeface="Roboto Slab"/>
                <a:ea typeface="Roboto Slab"/>
                <a:cs typeface="Roboto Slab"/>
              </a:rPr>
              <a:t>registration</a:t>
            </a:r>
            <a:r>
              <a:rPr lang="it-IT">
                <a:latin typeface="Roboto Slab"/>
                <a:ea typeface="Roboto Slab"/>
                <a:cs typeface="Roboto Slab"/>
              </a:rPr>
              <a:t>, </a:t>
            </a:r>
            <a:r>
              <a:rPr lang="it-IT" err="1">
                <a:latin typeface="Roboto Slab"/>
                <a:ea typeface="Roboto Slab"/>
                <a:cs typeface="Roboto Slab"/>
              </a:rPr>
              <a:t>course</a:t>
            </a:r>
            <a:r>
              <a:rPr lang="it-IT">
                <a:latin typeface="Roboto Slab"/>
                <a:ea typeface="Roboto Slab"/>
                <a:cs typeface="Roboto Slab"/>
              </a:rPr>
              <a:t> </a:t>
            </a:r>
            <a:r>
              <a:rPr lang="it-IT" err="1">
                <a:latin typeface="Roboto Slab"/>
                <a:ea typeface="Roboto Slab"/>
                <a:cs typeface="Roboto Slab"/>
              </a:rPr>
              <a:t>catalogue</a:t>
            </a:r>
            <a:r>
              <a:rPr lang="it-IT">
                <a:latin typeface="Roboto Slab"/>
                <a:ea typeface="Roboto Slab"/>
                <a:cs typeface="Roboto Slab"/>
              </a:rPr>
              <a:t>, </a:t>
            </a:r>
            <a:r>
              <a:rPr lang="it-IT" err="1">
                <a:latin typeface="Roboto Slab"/>
                <a:ea typeface="Roboto Slab"/>
                <a:cs typeface="Roboto Slab"/>
              </a:rPr>
              <a:t>possible</a:t>
            </a:r>
            <a:r>
              <a:rPr lang="it-IT">
                <a:latin typeface="Roboto Slab"/>
                <a:ea typeface="Roboto Slab"/>
                <a:cs typeface="Roboto Slab"/>
              </a:rPr>
              <a:t> </a:t>
            </a:r>
            <a:r>
              <a:rPr lang="it-IT" err="1">
                <a:latin typeface="Roboto Slab"/>
                <a:ea typeface="Roboto Slab"/>
                <a:cs typeface="Roboto Slab"/>
              </a:rPr>
              <a:t>accommodation</a:t>
            </a:r>
            <a:r>
              <a:rPr lang="it-IT">
                <a:latin typeface="Roboto Slab"/>
                <a:ea typeface="Roboto Slab"/>
                <a:cs typeface="Roboto Slab"/>
              </a:rPr>
              <a:t>.</a:t>
            </a:r>
          </a:p>
          <a:p>
            <a:pPr marL="393700" indent="-342900" algn="l">
              <a:lnSpc>
                <a:spcPct val="150000"/>
              </a:lnSpc>
              <a:buAutoNum type="arabicPeriod"/>
            </a:pPr>
            <a:endParaRPr lang="it-IT" i="1">
              <a:latin typeface="Roboto Slab"/>
              <a:ea typeface="Roboto Slab"/>
              <a:cs typeface="Roboto Slab"/>
            </a:endParaRPr>
          </a:p>
          <a:p>
            <a:pPr algn="l">
              <a:buAutoNum type="arabicPeriod"/>
            </a:pPr>
            <a:endParaRPr lang="it-IT">
              <a:latin typeface="Roboto Slab" pitchFamily="2" charset="0"/>
              <a:ea typeface="Roboto Slab" pitchFamily="2" charset="0"/>
              <a:cs typeface="Roboto Slab" pitchFamily="2" charset="0"/>
            </a:endParaRPr>
          </a:p>
        </p:txBody>
      </p:sp>
      <p:pic>
        <p:nvPicPr>
          <p:cNvPr id="7" name="Immagine 6">
            <a:extLst>
              <a:ext uri="{FF2B5EF4-FFF2-40B4-BE49-F238E27FC236}">
                <a16:creationId xmlns:a16="http://schemas.microsoft.com/office/drawing/2014/main" id="{8A5E131A-CD78-ABFA-0F39-A19AF811AB48}"/>
              </a:ext>
            </a:extLst>
          </p:cNvPr>
          <p:cNvPicPr>
            <a:picLocks noChangeAspect="1"/>
          </p:cNvPicPr>
          <p:nvPr/>
        </p:nvPicPr>
        <p:blipFill rotWithShape="1">
          <a:blip r:embed="rId2"/>
          <a:srcRect r="289" b="386"/>
          <a:stretch/>
        </p:blipFill>
        <p:spPr>
          <a:xfrm>
            <a:off x="6523910" y="1220376"/>
            <a:ext cx="5385186" cy="4074030"/>
          </a:xfrm>
          <a:prstGeom prst="rect">
            <a:avLst/>
          </a:prstGeom>
        </p:spPr>
      </p:pic>
      <p:sp>
        <p:nvSpPr>
          <p:cNvPr id="5" name="Google Shape;105;p14">
            <a:extLst>
              <a:ext uri="{FF2B5EF4-FFF2-40B4-BE49-F238E27FC236}">
                <a16:creationId xmlns:a16="http://schemas.microsoft.com/office/drawing/2014/main" id="{54FDDA72-75A6-31F6-7FA1-0D817569B252}"/>
              </a:ext>
            </a:extLst>
          </p:cNvPr>
          <p:cNvSpPr txBox="1"/>
          <p:nvPr/>
        </p:nvSpPr>
        <p:spPr>
          <a:xfrm>
            <a:off x="781650" y="455082"/>
            <a:ext cx="10628700" cy="769401"/>
          </a:xfrm>
          <a:prstGeom prst="rect">
            <a:avLst/>
          </a:prstGeom>
          <a:noFill/>
          <a:ln>
            <a:noFill/>
          </a:ln>
        </p:spPr>
        <p:txBody>
          <a:bodyPr spcFirstLastPara="1" wrap="square" lIns="91425" tIns="45700" rIns="91425" bIns="45700" anchor="t" anchorCtr="0">
            <a:spAutoFit/>
          </a:bodyPr>
          <a:lstStyle/>
          <a:p>
            <a:pPr algn="ctr"/>
            <a:r>
              <a:rPr lang="it-IT" sz="4400" b="1">
                <a:solidFill>
                  <a:srgbClr val="B2284B"/>
                </a:solidFill>
                <a:latin typeface="Roboto Slab"/>
                <a:ea typeface="Roboto Slab"/>
                <a:cs typeface="Roboto Slab"/>
                <a:sym typeface="Roboto Slab"/>
              </a:rPr>
              <a:t>NOMINATION</a:t>
            </a:r>
            <a:endParaRPr lang="it-IT" sz="4400" b="1">
              <a:latin typeface="Roboto Slab"/>
              <a:ea typeface="Roboto Slab"/>
              <a:cs typeface="Roboto Slab"/>
            </a:endParaRPr>
          </a:p>
        </p:txBody>
      </p:sp>
      <p:sp>
        <p:nvSpPr>
          <p:cNvPr id="9" name="CasellaDiTesto 8">
            <a:extLst>
              <a:ext uri="{FF2B5EF4-FFF2-40B4-BE49-F238E27FC236}">
                <a16:creationId xmlns:a16="http://schemas.microsoft.com/office/drawing/2014/main" id="{19EF5794-D2BB-CF81-444E-A7E8009717F6}"/>
              </a:ext>
            </a:extLst>
          </p:cNvPr>
          <p:cNvSpPr txBox="1"/>
          <p:nvPr/>
        </p:nvSpPr>
        <p:spPr>
          <a:xfrm>
            <a:off x="6560486" y="5304510"/>
            <a:ext cx="4856672" cy="13023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it-IT" sz="2000" i="1">
                <a:latin typeface="Roboto Slab"/>
                <a:ea typeface="Roboto Slab"/>
                <a:cs typeface="Roboto Slab"/>
              </a:rPr>
              <a:t>NOTE</a:t>
            </a:r>
            <a:r>
              <a:rPr lang="it-IT" sz="2000">
                <a:latin typeface="Roboto Slab"/>
                <a:ea typeface="Roboto Slab"/>
                <a:cs typeface="Roboto Slab"/>
              </a:rPr>
              <a:t>: </a:t>
            </a:r>
            <a:r>
              <a:rPr lang="it-IT" sz="2000" err="1">
                <a:latin typeface="Roboto Slab"/>
                <a:ea typeface="Roboto Slab"/>
                <a:cs typeface="Roboto Slab"/>
              </a:rPr>
              <a:t>if</a:t>
            </a:r>
            <a:r>
              <a:rPr lang="it-IT" sz="2000">
                <a:latin typeface="Roboto Slab"/>
                <a:ea typeface="Roboto Slab"/>
                <a:cs typeface="Roboto Slab"/>
              </a:rPr>
              <a:t> </a:t>
            </a:r>
            <a:r>
              <a:rPr lang="it-IT" sz="2000" err="1">
                <a:latin typeface="Roboto Slab"/>
                <a:ea typeface="Roboto Slab"/>
                <a:cs typeface="Roboto Slab"/>
              </a:rPr>
              <a:t>you</a:t>
            </a:r>
            <a:r>
              <a:rPr lang="it-IT" sz="2000">
                <a:latin typeface="Roboto Slab"/>
                <a:ea typeface="Roboto Slab"/>
                <a:cs typeface="Roboto Slab"/>
              </a:rPr>
              <a:t> </a:t>
            </a:r>
            <a:r>
              <a:rPr lang="it-IT" sz="2000" err="1">
                <a:latin typeface="Roboto Slab"/>
                <a:ea typeface="Roboto Slab"/>
                <a:cs typeface="Roboto Slab"/>
              </a:rPr>
              <a:t>leave</a:t>
            </a:r>
            <a:r>
              <a:rPr lang="it-IT" sz="2000">
                <a:latin typeface="Roboto Slab"/>
                <a:ea typeface="Roboto Slab"/>
                <a:cs typeface="Roboto Slab"/>
              </a:rPr>
              <a:t> in the </a:t>
            </a:r>
            <a:r>
              <a:rPr lang="it-IT" sz="2000" b="1">
                <a:latin typeface="Roboto Slab"/>
                <a:ea typeface="Roboto Slab"/>
                <a:cs typeface="Roboto Slab"/>
              </a:rPr>
              <a:t>II </a:t>
            </a:r>
            <a:r>
              <a:rPr lang="it-IT" sz="2000" b="1" err="1">
                <a:latin typeface="Roboto Slab"/>
                <a:ea typeface="Roboto Slab"/>
                <a:cs typeface="Roboto Slab"/>
              </a:rPr>
              <a:t>semester</a:t>
            </a:r>
            <a:r>
              <a:rPr lang="it-IT" sz="2000">
                <a:latin typeface="Roboto Slab"/>
                <a:ea typeface="Roboto Slab"/>
                <a:cs typeface="Roboto Slab"/>
              </a:rPr>
              <a:t>, </a:t>
            </a:r>
            <a:endParaRPr lang="it-IT"/>
          </a:p>
          <a:p>
            <a:pPr>
              <a:lnSpc>
                <a:spcPct val="150000"/>
              </a:lnSpc>
            </a:pPr>
            <a:r>
              <a:rPr lang="it-IT" sz="2000" err="1">
                <a:latin typeface="Roboto Slab"/>
                <a:ea typeface="Roboto Slab"/>
                <a:cs typeface="Roboto Slab"/>
              </a:rPr>
              <a:t>you'll</a:t>
            </a:r>
            <a:r>
              <a:rPr lang="it-IT" sz="2000">
                <a:latin typeface="Roboto Slab"/>
                <a:ea typeface="Roboto Slab"/>
                <a:cs typeface="Roboto Slab"/>
              </a:rPr>
              <a:t> be </a:t>
            </a:r>
            <a:r>
              <a:rPr lang="it-IT" sz="2000" err="1">
                <a:latin typeface="Roboto Slab"/>
                <a:ea typeface="Roboto Slab"/>
                <a:cs typeface="Roboto Slab"/>
              </a:rPr>
              <a:t>contacted</a:t>
            </a:r>
            <a:r>
              <a:rPr lang="it-IT" sz="2000">
                <a:latin typeface="Roboto Slab"/>
                <a:ea typeface="Roboto Slab"/>
                <a:cs typeface="Roboto Slab"/>
              </a:rPr>
              <a:t> </a:t>
            </a:r>
            <a:r>
              <a:rPr lang="it-IT" sz="2000" b="1" err="1">
                <a:latin typeface="Roboto Slab"/>
                <a:ea typeface="Roboto Slab"/>
                <a:cs typeface="Roboto Slab"/>
              </a:rPr>
              <a:t>later</a:t>
            </a:r>
            <a:r>
              <a:rPr lang="it-IT" sz="2000">
                <a:latin typeface="Roboto Slab"/>
                <a:ea typeface="Roboto Slab"/>
                <a:cs typeface="Roboto Slab"/>
              </a:rPr>
              <a:t> on!!</a:t>
            </a:r>
            <a:endParaRPr lang="it-IT"/>
          </a:p>
          <a:p>
            <a:pPr algn="l">
              <a:lnSpc>
                <a:spcPct val="150000"/>
              </a:lnSpc>
            </a:pPr>
            <a:endParaRPr lang="it-IT">
              <a:latin typeface="Roboto Slab"/>
              <a:ea typeface="Roboto Slab"/>
              <a:cs typeface="Roboto Slab"/>
            </a:endParaRPr>
          </a:p>
        </p:txBody>
      </p:sp>
    </p:spTree>
    <p:extLst>
      <p:ext uri="{BB962C8B-B14F-4D97-AF65-F5344CB8AC3E}">
        <p14:creationId xmlns:p14="http://schemas.microsoft.com/office/powerpoint/2010/main" val="152751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A5D97E83-6458-504F-9795-56E225147D88}"/>
              </a:ext>
            </a:extLst>
          </p:cNvPr>
          <p:cNvSpPr>
            <a:spLocks noGrp="1"/>
          </p:cNvSpPr>
          <p:nvPr>
            <p:ph type="subTitle" idx="1"/>
          </p:nvPr>
        </p:nvSpPr>
        <p:spPr>
          <a:xfrm>
            <a:off x="648" y="2023588"/>
            <a:ext cx="9654216" cy="4205353"/>
          </a:xfrm>
          <a:ln>
            <a:noFill/>
          </a:ln>
        </p:spPr>
        <p:txBody>
          <a:bodyPr>
            <a:noAutofit/>
          </a:bodyPr>
          <a:lstStyle/>
          <a:p>
            <a:pPr algn="l"/>
            <a:r>
              <a:rPr lang="it-IT" sz="2200" b="1" i="1">
                <a:latin typeface="Roboto Slab"/>
                <a:ea typeface="Roboto Slab"/>
                <a:cs typeface="Roboto Slab"/>
              </a:rPr>
              <a:t>  </a:t>
            </a:r>
            <a:r>
              <a:rPr lang="it-IT" sz="2200" b="1" i="1" err="1">
                <a:latin typeface="Roboto Slab"/>
                <a:ea typeface="Roboto Slab"/>
                <a:cs typeface="Roboto Slab"/>
              </a:rPr>
              <a:t>What</a:t>
            </a:r>
            <a:r>
              <a:rPr lang="it-IT" sz="2200" b="1" i="1">
                <a:latin typeface="Roboto Slab"/>
                <a:ea typeface="Roboto Slab"/>
                <a:cs typeface="Roboto Slab"/>
              </a:rPr>
              <a:t> </a:t>
            </a:r>
            <a:r>
              <a:rPr lang="it-IT" sz="2200" b="1" i="1" err="1">
                <a:latin typeface="Roboto Slab"/>
                <a:ea typeface="Roboto Slab"/>
                <a:cs typeface="Roboto Slab"/>
              </a:rPr>
              <a:t>might</a:t>
            </a:r>
            <a:r>
              <a:rPr lang="it-IT" sz="2200" b="1" i="1">
                <a:latin typeface="Roboto Slab"/>
                <a:ea typeface="Roboto Slab"/>
                <a:cs typeface="Roboto Slab"/>
              </a:rPr>
              <a:t> be </a:t>
            </a:r>
            <a:r>
              <a:rPr lang="it-IT" sz="2200" b="1" i="1" err="1">
                <a:latin typeface="Roboto Slab"/>
                <a:ea typeface="Roboto Slab"/>
                <a:cs typeface="Roboto Slab"/>
              </a:rPr>
              <a:t>required</a:t>
            </a:r>
            <a:r>
              <a:rPr lang="it-IT" sz="2200" b="1" i="1">
                <a:latin typeface="Roboto Slab"/>
                <a:ea typeface="Roboto Slab"/>
                <a:cs typeface="Roboto Slab"/>
              </a:rPr>
              <a:t>?</a:t>
            </a:r>
            <a:endParaRPr lang="it-IT" sz="2200"/>
          </a:p>
          <a:p>
            <a:pPr algn="l">
              <a:lnSpc>
                <a:spcPct val="100000"/>
              </a:lnSpc>
              <a:buFont typeface="Arial" panose="020B0604020202020204" pitchFamily="34" charset="0"/>
              <a:buChar char="•"/>
            </a:pPr>
            <a:r>
              <a:rPr lang="it-IT" sz="2200">
                <a:latin typeface="Roboto Slab"/>
                <a:ea typeface="Roboto Slab"/>
                <a:cs typeface="Roboto Slab"/>
              </a:rPr>
              <a:t>Official </a:t>
            </a:r>
            <a:r>
              <a:rPr lang="it-IT" sz="2200" err="1">
                <a:latin typeface="Roboto Slab"/>
                <a:ea typeface="Roboto Slab"/>
                <a:cs typeface="Roboto Slab"/>
              </a:rPr>
              <a:t>Transcript</a:t>
            </a:r>
            <a:r>
              <a:rPr lang="it-IT" sz="2200">
                <a:latin typeface="Roboto Slab"/>
                <a:ea typeface="Roboto Slab"/>
                <a:cs typeface="Roboto Slab"/>
              </a:rPr>
              <a:t> of Records</a:t>
            </a:r>
            <a:r>
              <a:rPr lang="it-IT" sz="2200">
                <a:solidFill>
                  <a:srgbClr val="B2284B"/>
                </a:solidFill>
                <a:latin typeface="Roboto Slab"/>
                <a:ea typeface="Roboto Slab"/>
                <a:cs typeface="Roboto Slab"/>
              </a:rPr>
              <a:t>           </a:t>
            </a:r>
            <a:r>
              <a:rPr lang="it-IT" sz="2200">
                <a:solidFill>
                  <a:srgbClr val="B2284B"/>
                </a:solidFill>
                <a:latin typeface="Roboto Slab"/>
              </a:rPr>
              <a:t>     </a:t>
            </a:r>
            <a:endParaRPr lang="it-IT" sz="2200" i="1">
              <a:latin typeface="Roboto Slab"/>
            </a:endParaRPr>
          </a:p>
          <a:p>
            <a:pPr algn="l">
              <a:lnSpc>
                <a:spcPct val="100000"/>
              </a:lnSpc>
              <a:buFont typeface="Arial" panose="020B0604020202020204" pitchFamily="34" charset="0"/>
              <a:buChar char="•"/>
            </a:pPr>
            <a:r>
              <a:rPr lang="it-IT" sz="2200">
                <a:latin typeface="Roboto Slab"/>
                <a:ea typeface="Roboto Slab"/>
                <a:cs typeface="Roboto Slab"/>
              </a:rPr>
              <a:t>Certificate of </a:t>
            </a:r>
            <a:r>
              <a:rPr lang="it-IT" sz="2200" err="1">
                <a:latin typeface="Roboto Slab"/>
                <a:ea typeface="Roboto Slab"/>
                <a:cs typeface="Roboto Slab"/>
              </a:rPr>
              <a:t>Assignment</a:t>
            </a:r>
            <a:r>
              <a:rPr lang="it-IT" sz="2200">
                <a:latin typeface="Roboto Slab"/>
                <a:ea typeface="Roboto Slab"/>
                <a:cs typeface="Roboto Slab"/>
              </a:rPr>
              <a:t> (or </a:t>
            </a:r>
            <a:r>
              <a:rPr lang="it-IT" sz="2200" err="1">
                <a:latin typeface="Roboto Slab"/>
                <a:ea typeface="Roboto Slab"/>
                <a:cs typeface="Roboto Slab"/>
              </a:rPr>
              <a:t>proof</a:t>
            </a:r>
            <a:r>
              <a:rPr lang="it-IT" sz="2200">
                <a:latin typeface="Roboto Slab"/>
                <a:ea typeface="Roboto Slab"/>
                <a:cs typeface="Roboto Slab"/>
              </a:rPr>
              <a:t> of nomination)</a:t>
            </a:r>
            <a:endParaRPr lang="it-IT" sz="2200">
              <a:solidFill>
                <a:srgbClr val="B2284B"/>
              </a:solidFill>
              <a:latin typeface="Roboto Slab"/>
              <a:ea typeface="Roboto Slab"/>
              <a:cs typeface="Roboto Slab"/>
            </a:endParaRPr>
          </a:p>
          <a:p>
            <a:pPr algn="l">
              <a:lnSpc>
                <a:spcPct val="100000"/>
              </a:lnSpc>
              <a:buFont typeface="Arial" panose="020B0604020202020204" pitchFamily="34" charset="0"/>
              <a:buChar char="•"/>
            </a:pPr>
            <a:r>
              <a:rPr lang="it-IT" sz="2200">
                <a:latin typeface="Roboto Slab"/>
                <a:ea typeface="Roboto Slab"/>
                <a:cs typeface="Roboto Slab"/>
              </a:rPr>
              <a:t>Health Insurance policy</a:t>
            </a:r>
            <a:endParaRPr lang="it-IT" sz="2200"/>
          </a:p>
          <a:p>
            <a:pPr algn="l">
              <a:lnSpc>
                <a:spcPct val="100000"/>
              </a:lnSpc>
              <a:buFont typeface="Arial" panose="020B0604020202020204" pitchFamily="34" charset="0"/>
              <a:buChar char="•"/>
            </a:pPr>
            <a:r>
              <a:rPr lang="it-IT" sz="2200">
                <a:latin typeface="Roboto Slab"/>
                <a:ea typeface="Roboto Slab"/>
                <a:cs typeface="Roboto Slab"/>
              </a:rPr>
              <a:t>Official </a:t>
            </a:r>
            <a:r>
              <a:rPr lang="it-IT" sz="2200" err="1">
                <a:latin typeface="Roboto Slab"/>
                <a:ea typeface="Roboto Slab"/>
                <a:cs typeface="Roboto Slab"/>
              </a:rPr>
              <a:t>language</a:t>
            </a:r>
            <a:r>
              <a:rPr lang="it-IT" sz="2200">
                <a:latin typeface="Roboto Slab"/>
                <a:ea typeface="Roboto Slab"/>
                <a:cs typeface="Roboto Slab"/>
              </a:rPr>
              <a:t> certificate (</a:t>
            </a:r>
            <a:r>
              <a:rPr lang="it-IT" sz="2200" b="1">
                <a:solidFill>
                  <a:srgbClr val="B2284B"/>
                </a:solidFill>
                <a:latin typeface="Roboto Slab"/>
                <a:ea typeface="Roboto Slab"/>
                <a:cs typeface="Roboto Slab"/>
              </a:rPr>
              <a:t>OVERSEAS</a:t>
            </a:r>
            <a:r>
              <a:rPr lang="it-IT" sz="2200">
                <a:latin typeface="Roboto Slab"/>
                <a:ea typeface="Roboto Slab"/>
                <a:cs typeface="Roboto Slab"/>
              </a:rPr>
              <a:t>)   </a:t>
            </a:r>
            <a:endParaRPr lang="it-IT" sz="2200" i="1">
              <a:latin typeface="Roboto Slab"/>
              <a:ea typeface="Roboto Slab"/>
              <a:cs typeface="Roboto Slab"/>
            </a:endParaRPr>
          </a:p>
          <a:p>
            <a:pPr algn="l">
              <a:lnSpc>
                <a:spcPct val="100000"/>
              </a:lnSpc>
              <a:buFont typeface="Arial" panose="020B0604020202020204" pitchFamily="34" charset="0"/>
              <a:buChar char="•"/>
            </a:pPr>
            <a:r>
              <a:rPr lang="it-IT" sz="2200" err="1">
                <a:latin typeface="Roboto Slab"/>
                <a:ea typeface="Roboto Slab"/>
                <a:cs typeface="Roboto Slab"/>
              </a:rPr>
              <a:t>Recommendation</a:t>
            </a:r>
            <a:r>
              <a:rPr lang="it-IT" sz="2200">
                <a:latin typeface="Roboto Slab"/>
                <a:ea typeface="Roboto Slab"/>
                <a:cs typeface="Roboto Slab"/>
              </a:rPr>
              <a:t> </a:t>
            </a:r>
            <a:r>
              <a:rPr lang="it-IT" sz="2200" err="1">
                <a:latin typeface="Roboto Slab"/>
                <a:ea typeface="Roboto Slab"/>
                <a:cs typeface="Roboto Slab"/>
              </a:rPr>
              <a:t>letter</a:t>
            </a:r>
            <a:r>
              <a:rPr lang="it-IT" sz="2200">
                <a:latin typeface="Roboto Slab"/>
                <a:ea typeface="Roboto Slab"/>
                <a:cs typeface="Roboto Slab"/>
              </a:rPr>
              <a:t> (</a:t>
            </a:r>
            <a:r>
              <a:rPr lang="it-IT" sz="2200" b="1">
                <a:solidFill>
                  <a:srgbClr val="B2284B"/>
                </a:solidFill>
                <a:latin typeface="Roboto Slab"/>
                <a:ea typeface="Roboto Slab"/>
                <a:cs typeface="Roboto Slab"/>
              </a:rPr>
              <a:t>OVERSEAS</a:t>
            </a:r>
            <a:r>
              <a:rPr lang="it-IT" sz="2200">
                <a:latin typeface="Roboto Slab"/>
                <a:ea typeface="Roboto Slab"/>
                <a:cs typeface="Roboto Slab"/>
              </a:rPr>
              <a:t>)</a:t>
            </a:r>
            <a:r>
              <a:rPr lang="it-IT" sz="2200">
                <a:solidFill>
                  <a:srgbClr val="B2284B"/>
                </a:solidFill>
                <a:latin typeface="Roboto Slab"/>
              </a:rPr>
              <a:t>  </a:t>
            </a:r>
            <a:r>
              <a:rPr lang="it-IT" sz="2200" i="1">
                <a:latin typeface="Roboto Slab"/>
                <a:ea typeface="Roboto Slab"/>
                <a:cs typeface="Roboto Slab"/>
              </a:rPr>
              <a:t> </a:t>
            </a:r>
          </a:p>
          <a:p>
            <a:pPr algn="l">
              <a:lnSpc>
                <a:spcPct val="100000"/>
              </a:lnSpc>
              <a:buFont typeface="Arial" panose="020B0604020202020204" pitchFamily="34" charset="0"/>
              <a:buChar char="•"/>
            </a:pPr>
            <a:r>
              <a:rPr lang="it-IT" sz="2200">
                <a:latin typeface="Roboto Slab"/>
                <a:ea typeface="Roboto Slab"/>
                <a:cs typeface="Roboto Slab"/>
              </a:rPr>
              <a:t>Passport (</a:t>
            </a:r>
            <a:r>
              <a:rPr lang="it-IT" sz="2200" b="1">
                <a:solidFill>
                  <a:srgbClr val="B2284B"/>
                </a:solidFill>
                <a:latin typeface="Roboto Slab"/>
                <a:ea typeface="Roboto Slab"/>
                <a:cs typeface="Roboto Slab"/>
              </a:rPr>
              <a:t>OVERSEAS</a:t>
            </a:r>
            <a:r>
              <a:rPr lang="it-IT" sz="2200">
                <a:latin typeface="Roboto Slab"/>
                <a:ea typeface="Roboto Slab"/>
                <a:cs typeface="Roboto Slab"/>
              </a:rPr>
              <a:t>)</a:t>
            </a:r>
          </a:p>
          <a:p>
            <a:pPr algn="l">
              <a:lnSpc>
                <a:spcPct val="100000"/>
              </a:lnSpc>
              <a:buFont typeface="Arial" panose="020B0604020202020204" pitchFamily="34" charset="0"/>
              <a:buChar char="•"/>
            </a:pPr>
            <a:r>
              <a:rPr lang="it-IT" sz="2200" err="1">
                <a:latin typeface="Roboto Slab"/>
                <a:ea typeface="Roboto Slab"/>
                <a:cs typeface="Roboto Slab"/>
              </a:rPr>
              <a:t>Criminal</a:t>
            </a:r>
            <a:r>
              <a:rPr lang="it-IT" sz="2200">
                <a:latin typeface="Roboto Slab"/>
                <a:ea typeface="Roboto Slab"/>
                <a:cs typeface="Roboto Slab"/>
              </a:rPr>
              <a:t> </a:t>
            </a:r>
            <a:r>
              <a:rPr lang="it-IT" sz="2200" err="1">
                <a:latin typeface="Roboto Slab"/>
                <a:ea typeface="Roboto Slab"/>
                <a:cs typeface="Roboto Slab"/>
              </a:rPr>
              <a:t>records</a:t>
            </a:r>
            <a:r>
              <a:rPr lang="it-IT" sz="2200">
                <a:latin typeface="Roboto Slab"/>
                <a:ea typeface="Roboto Slab"/>
                <a:cs typeface="Roboto Slab"/>
              </a:rPr>
              <a:t> and Bank Statement (</a:t>
            </a:r>
            <a:r>
              <a:rPr lang="it-IT" sz="2200" b="1">
                <a:solidFill>
                  <a:srgbClr val="B2284B"/>
                </a:solidFill>
                <a:latin typeface="Roboto Slab"/>
                <a:ea typeface="Roboto Slab"/>
                <a:cs typeface="Roboto Slab"/>
              </a:rPr>
              <a:t>OVERSEAS</a:t>
            </a:r>
            <a:r>
              <a:rPr lang="it-IT" sz="2200">
                <a:solidFill>
                  <a:schemeClr val="tx1"/>
                </a:solidFill>
                <a:latin typeface="Roboto Slab"/>
                <a:ea typeface="Roboto Slab"/>
                <a:cs typeface="Roboto Slab"/>
              </a:rPr>
              <a:t>)</a:t>
            </a:r>
          </a:p>
        </p:txBody>
      </p:sp>
      <p:sp>
        <p:nvSpPr>
          <p:cNvPr id="10" name="Google Shape;105;p14">
            <a:extLst>
              <a:ext uri="{FF2B5EF4-FFF2-40B4-BE49-F238E27FC236}">
                <a16:creationId xmlns:a16="http://schemas.microsoft.com/office/drawing/2014/main" id="{E244E48C-0A95-8A5A-D2B3-D06EC389A484}"/>
              </a:ext>
            </a:extLst>
          </p:cNvPr>
          <p:cNvSpPr txBox="1"/>
          <p:nvPr/>
        </p:nvSpPr>
        <p:spPr>
          <a:xfrm>
            <a:off x="781650" y="311308"/>
            <a:ext cx="10628700" cy="769401"/>
          </a:xfrm>
          <a:prstGeom prst="rect">
            <a:avLst/>
          </a:prstGeom>
          <a:noFill/>
          <a:ln>
            <a:noFill/>
          </a:ln>
        </p:spPr>
        <p:txBody>
          <a:bodyPr spcFirstLastPara="1" wrap="square" lIns="91425" tIns="45700" rIns="91425" bIns="45700" anchor="t" anchorCtr="0">
            <a:spAutoFit/>
          </a:bodyPr>
          <a:lstStyle/>
          <a:p>
            <a:pPr algn="ctr"/>
            <a:r>
              <a:rPr lang="it-IT" sz="4400" b="1">
                <a:solidFill>
                  <a:srgbClr val="B2284B"/>
                </a:solidFill>
                <a:latin typeface="Roboto Slab"/>
                <a:ea typeface="Roboto Slab"/>
                <a:cs typeface="Roboto Slab"/>
                <a:sym typeface="Roboto Slab"/>
              </a:rPr>
              <a:t>APPLICATION</a:t>
            </a:r>
            <a:endParaRPr lang="it-IT"/>
          </a:p>
        </p:txBody>
      </p:sp>
      <p:sp>
        <p:nvSpPr>
          <p:cNvPr id="11" name="CasellaDiTesto 10">
            <a:extLst>
              <a:ext uri="{FF2B5EF4-FFF2-40B4-BE49-F238E27FC236}">
                <a16:creationId xmlns:a16="http://schemas.microsoft.com/office/drawing/2014/main" id="{10312036-21AD-CB5B-D370-73E02EF94E79}"/>
              </a:ext>
            </a:extLst>
          </p:cNvPr>
          <p:cNvSpPr txBox="1"/>
          <p:nvPr/>
        </p:nvSpPr>
        <p:spPr>
          <a:xfrm>
            <a:off x="1533720" y="1076259"/>
            <a:ext cx="10665125" cy="7745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06400">
              <a:lnSpc>
                <a:spcPct val="90000"/>
              </a:lnSpc>
              <a:spcBef>
                <a:spcPts val="1000"/>
              </a:spcBef>
            </a:pPr>
            <a:r>
              <a:rPr lang="it-IT" sz="2000" b="1">
                <a:solidFill>
                  <a:srgbClr val="B2284B"/>
                </a:solidFill>
                <a:latin typeface="Roboto Slab"/>
                <a:ea typeface="Roboto Slab"/>
                <a:cs typeface="Roboto Slab"/>
              </a:rPr>
              <a:t>After nomination &gt; Application to the </a:t>
            </a:r>
            <a:r>
              <a:rPr lang="it-IT" sz="2000" b="1" err="1">
                <a:solidFill>
                  <a:srgbClr val="B2284B"/>
                </a:solidFill>
                <a:latin typeface="Roboto Slab"/>
                <a:ea typeface="Roboto Slab"/>
                <a:cs typeface="Roboto Slab"/>
              </a:rPr>
              <a:t>Receiving</a:t>
            </a:r>
            <a:r>
              <a:rPr lang="it-IT" sz="2000" b="1">
                <a:solidFill>
                  <a:srgbClr val="B2284B"/>
                </a:solidFill>
                <a:latin typeface="Roboto Slab"/>
                <a:ea typeface="Roboto Slab"/>
                <a:cs typeface="Roboto Slab"/>
              </a:rPr>
              <a:t> </a:t>
            </a:r>
            <a:r>
              <a:rPr lang="it-IT" sz="2000" b="1" err="1">
                <a:solidFill>
                  <a:srgbClr val="B2284B"/>
                </a:solidFill>
                <a:latin typeface="Roboto Slab"/>
                <a:ea typeface="Roboto Slab"/>
                <a:cs typeface="Roboto Slab"/>
              </a:rPr>
              <a:t>Insitution</a:t>
            </a:r>
            <a:endParaRPr lang="it-IT" sz="2000" err="1">
              <a:latin typeface="Roboto Slab"/>
              <a:ea typeface="Roboto Slab"/>
              <a:cs typeface="Roboto Slab"/>
            </a:endParaRPr>
          </a:p>
          <a:p>
            <a:pPr marL="457200" indent="-406400">
              <a:lnSpc>
                <a:spcPct val="90000"/>
              </a:lnSpc>
              <a:spcBef>
                <a:spcPts val="1000"/>
              </a:spcBef>
            </a:pPr>
            <a:r>
              <a:rPr lang="it-IT" sz="2000">
                <a:latin typeface="Roboto Slab"/>
                <a:ea typeface="Roboto Slab"/>
                <a:cs typeface="Roboto Slab"/>
              </a:rPr>
              <a:t>Informative email from the Host University</a:t>
            </a:r>
          </a:p>
        </p:txBody>
      </p:sp>
      <p:pic>
        <p:nvPicPr>
          <p:cNvPr id="14" name="Elemento grafico 13" descr="Segno di spunta con riempimento a tinta unita">
            <a:extLst>
              <a:ext uri="{FF2B5EF4-FFF2-40B4-BE49-F238E27FC236}">
                <a16:creationId xmlns:a16="http://schemas.microsoft.com/office/drawing/2014/main" id="{A42CFBBE-3A4C-4114-06FA-FFCEC9266D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58285" y="2370233"/>
            <a:ext cx="454325" cy="468703"/>
          </a:xfrm>
          <a:prstGeom prst="rect">
            <a:avLst/>
          </a:prstGeom>
        </p:spPr>
      </p:pic>
      <p:pic>
        <p:nvPicPr>
          <p:cNvPr id="15" name="Elemento grafico 14" descr="Segno di spunta con riempimento a tinta unita">
            <a:extLst>
              <a:ext uri="{FF2B5EF4-FFF2-40B4-BE49-F238E27FC236}">
                <a16:creationId xmlns:a16="http://schemas.microsoft.com/office/drawing/2014/main" id="{425B0200-4A00-2E10-13C7-86EE58BA5B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32589" y="2842403"/>
            <a:ext cx="454325" cy="468703"/>
          </a:xfrm>
          <a:prstGeom prst="rect">
            <a:avLst/>
          </a:prstGeom>
        </p:spPr>
      </p:pic>
      <p:pic>
        <p:nvPicPr>
          <p:cNvPr id="16" name="Elemento grafico 15" descr="Segno di spunta con riempimento a tinta unita">
            <a:extLst>
              <a:ext uri="{FF2B5EF4-FFF2-40B4-BE49-F238E27FC236}">
                <a16:creationId xmlns:a16="http://schemas.microsoft.com/office/drawing/2014/main" id="{67515B38-C91A-398A-2E6C-CF742B4E897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68838" y="4288355"/>
            <a:ext cx="454325" cy="468703"/>
          </a:xfrm>
          <a:prstGeom prst="rect">
            <a:avLst/>
          </a:prstGeom>
        </p:spPr>
      </p:pic>
      <p:sp>
        <p:nvSpPr>
          <p:cNvPr id="18" name="CasellaDiTesto 17">
            <a:extLst>
              <a:ext uri="{FF2B5EF4-FFF2-40B4-BE49-F238E27FC236}">
                <a16:creationId xmlns:a16="http://schemas.microsoft.com/office/drawing/2014/main" id="{815FECE0-B0ED-134C-42D0-1AFC7D075FDD}"/>
              </a:ext>
            </a:extLst>
          </p:cNvPr>
          <p:cNvSpPr txBox="1"/>
          <p:nvPr/>
        </p:nvSpPr>
        <p:spPr>
          <a:xfrm>
            <a:off x="6322785" y="3722309"/>
            <a:ext cx="50558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sz="4800"/>
              <a:t>*</a:t>
            </a:r>
          </a:p>
        </p:txBody>
      </p:sp>
      <p:pic>
        <p:nvPicPr>
          <p:cNvPr id="22" name="Elemento grafico 21" descr="Segno di spunta con riempimento a tinta unita">
            <a:extLst>
              <a:ext uri="{FF2B5EF4-FFF2-40B4-BE49-F238E27FC236}">
                <a16:creationId xmlns:a16="http://schemas.microsoft.com/office/drawing/2014/main" id="{EF63A886-683B-9BD8-670E-A82BCC5740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17903" y="3821661"/>
            <a:ext cx="454325" cy="468703"/>
          </a:xfrm>
          <a:prstGeom prst="rect">
            <a:avLst/>
          </a:prstGeom>
        </p:spPr>
      </p:pic>
      <p:sp>
        <p:nvSpPr>
          <p:cNvPr id="28" name="CasellaDiTesto 27">
            <a:extLst>
              <a:ext uri="{FF2B5EF4-FFF2-40B4-BE49-F238E27FC236}">
                <a16:creationId xmlns:a16="http://schemas.microsoft.com/office/drawing/2014/main" id="{F5818041-D7BE-291E-2926-2EFD219BACDF}"/>
              </a:ext>
            </a:extLst>
          </p:cNvPr>
          <p:cNvSpPr txBox="1"/>
          <p:nvPr/>
        </p:nvSpPr>
        <p:spPr>
          <a:xfrm>
            <a:off x="6588881" y="3819071"/>
            <a:ext cx="6529008" cy="4159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it-IT" sz="1600" b="1" err="1">
                <a:latin typeface="Roboto Slab"/>
                <a:ea typeface="Roboto Slab"/>
                <a:cs typeface="Roboto Slab"/>
              </a:rPr>
              <a:t>Proof</a:t>
            </a:r>
            <a:r>
              <a:rPr lang="it-IT" sz="1600" b="1">
                <a:latin typeface="Roboto Slab"/>
                <a:ea typeface="Roboto Slab"/>
                <a:cs typeface="Roboto Slab"/>
              </a:rPr>
              <a:t> of </a:t>
            </a:r>
            <a:r>
              <a:rPr lang="it-IT" sz="1600" b="1" err="1">
                <a:latin typeface="Roboto Slab"/>
                <a:ea typeface="Roboto Slab"/>
                <a:cs typeface="Roboto Slab"/>
              </a:rPr>
              <a:t>exemption</a:t>
            </a:r>
            <a:r>
              <a:rPr lang="it-IT" sz="1600" b="1">
                <a:latin typeface="Roboto Slab"/>
                <a:ea typeface="Roboto Slab"/>
                <a:cs typeface="Roboto Slab"/>
              </a:rPr>
              <a:t> from </a:t>
            </a:r>
            <a:r>
              <a:rPr lang="it-IT" sz="1600" b="1" err="1">
                <a:latin typeface="Roboto Slab"/>
                <a:ea typeface="Roboto Slab"/>
                <a:cs typeface="Roboto Slab"/>
              </a:rPr>
              <a:t>linguistic</a:t>
            </a:r>
            <a:r>
              <a:rPr lang="it-IT" sz="1600" b="1">
                <a:latin typeface="Roboto Slab"/>
                <a:ea typeface="Roboto Slab"/>
                <a:cs typeface="Roboto Slab"/>
              </a:rPr>
              <a:t> test (Eng)</a:t>
            </a:r>
            <a:r>
              <a:rPr lang="it-IT" sz="1600">
                <a:latin typeface="Roboto Slab"/>
                <a:ea typeface="Roboto Slab"/>
                <a:cs typeface="Roboto Slab"/>
              </a:rPr>
              <a:t> </a:t>
            </a:r>
            <a:r>
              <a:rPr lang="it-IT" sz="1600" b="1">
                <a:solidFill>
                  <a:srgbClr val="B2284B"/>
                </a:solidFill>
                <a:latin typeface="Roboto Slab"/>
                <a:ea typeface="Roboto Slab"/>
                <a:cs typeface="Roboto Slab"/>
              </a:rPr>
              <a:t>NO </a:t>
            </a:r>
            <a:r>
              <a:rPr lang="it-IT" sz="1600" b="1" err="1">
                <a:solidFill>
                  <a:srgbClr val="B2284B"/>
                </a:solidFill>
                <a:latin typeface="Roboto Slab"/>
                <a:ea typeface="Roboto Slab"/>
                <a:cs typeface="Roboto Slab"/>
              </a:rPr>
              <a:t>Overseas</a:t>
            </a:r>
            <a:r>
              <a:rPr lang="it-IT" sz="1600">
                <a:solidFill>
                  <a:srgbClr val="B2284B"/>
                </a:solidFill>
                <a:latin typeface="Roboto Slab"/>
                <a:ea typeface="Roboto Slab"/>
                <a:cs typeface="Roboto Slab"/>
              </a:rPr>
              <a:t> </a:t>
            </a:r>
            <a:endParaRPr lang="it-IT" sz="1600">
              <a:latin typeface="Roboto Slab"/>
              <a:ea typeface="Roboto Slab"/>
              <a:cs typeface="Roboto Slab"/>
            </a:endParaRPr>
          </a:p>
        </p:txBody>
      </p:sp>
      <p:grpSp>
        <p:nvGrpSpPr>
          <p:cNvPr id="32" name="Gruppo 31">
            <a:extLst>
              <a:ext uri="{FF2B5EF4-FFF2-40B4-BE49-F238E27FC236}">
                <a16:creationId xmlns:a16="http://schemas.microsoft.com/office/drawing/2014/main" id="{99156061-D4CF-63E2-C36E-18916C976003}"/>
              </a:ext>
            </a:extLst>
          </p:cNvPr>
          <p:cNvGrpSpPr/>
          <p:nvPr/>
        </p:nvGrpSpPr>
        <p:grpSpPr>
          <a:xfrm>
            <a:off x="8566761" y="5260995"/>
            <a:ext cx="3855652" cy="472576"/>
            <a:chOff x="8723999" y="5260995"/>
            <a:chExt cx="3855652" cy="472576"/>
          </a:xfrm>
        </p:grpSpPr>
        <p:pic>
          <p:nvPicPr>
            <p:cNvPr id="19" name="Elemento grafico 18" descr="Segno di spunta con riempimento a tinta unita">
              <a:extLst>
                <a:ext uri="{FF2B5EF4-FFF2-40B4-BE49-F238E27FC236}">
                  <a16:creationId xmlns:a16="http://schemas.microsoft.com/office/drawing/2014/main" id="{9F0FED0A-CD96-3B8A-58C5-9836FA4B70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23999" y="5260995"/>
              <a:ext cx="454325" cy="468703"/>
            </a:xfrm>
            <a:prstGeom prst="rect">
              <a:avLst/>
            </a:prstGeom>
          </p:spPr>
        </p:pic>
        <p:sp>
          <p:nvSpPr>
            <p:cNvPr id="29" name="CasellaDiTesto 28">
              <a:extLst>
                <a:ext uri="{FF2B5EF4-FFF2-40B4-BE49-F238E27FC236}">
                  <a16:creationId xmlns:a16="http://schemas.microsoft.com/office/drawing/2014/main" id="{263A977C-4688-2D43-A162-FAF37B1CC909}"/>
                </a:ext>
              </a:extLst>
            </p:cNvPr>
            <p:cNvSpPr txBox="1"/>
            <p:nvPr/>
          </p:nvSpPr>
          <p:spPr>
            <a:xfrm>
              <a:off x="9134928" y="5364239"/>
              <a:ext cx="34447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800" i="1">
                  <a:latin typeface="Roboto Slab"/>
                  <a:ea typeface="Roboto Slab"/>
                  <a:cs typeface="Roboto Slab"/>
                </a:rPr>
                <a:t>outgoing.erasmus@unipv.it </a:t>
              </a:r>
              <a:endParaRPr lang="it-IT" sz="1800">
                <a:latin typeface="Roboto Slab"/>
                <a:ea typeface="Roboto Slab"/>
                <a:cs typeface="Roboto Slab"/>
              </a:endParaRPr>
            </a:p>
          </p:txBody>
        </p:sp>
      </p:grpSp>
      <p:grpSp>
        <p:nvGrpSpPr>
          <p:cNvPr id="31" name="Gruppo 30">
            <a:extLst>
              <a:ext uri="{FF2B5EF4-FFF2-40B4-BE49-F238E27FC236}">
                <a16:creationId xmlns:a16="http://schemas.microsoft.com/office/drawing/2014/main" id="{6A715A66-F1B8-27BF-505A-23C18BE0C9B0}"/>
              </a:ext>
            </a:extLst>
          </p:cNvPr>
          <p:cNvGrpSpPr/>
          <p:nvPr/>
        </p:nvGrpSpPr>
        <p:grpSpPr>
          <a:xfrm>
            <a:off x="8553980" y="5667211"/>
            <a:ext cx="2840338" cy="468703"/>
            <a:chOff x="8433027" y="5509973"/>
            <a:chExt cx="2840338" cy="468703"/>
          </a:xfrm>
        </p:grpSpPr>
        <p:pic>
          <p:nvPicPr>
            <p:cNvPr id="20" name="Elemento grafico 19" descr="Segno di spunta con riempimento a tinta unita">
              <a:extLst>
                <a:ext uri="{FF2B5EF4-FFF2-40B4-BE49-F238E27FC236}">
                  <a16:creationId xmlns:a16="http://schemas.microsoft.com/office/drawing/2014/main" id="{92456F2A-D2B9-2949-FA36-23A4E26ACE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33027" y="5509973"/>
              <a:ext cx="454325" cy="468703"/>
            </a:xfrm>
            <a:prstGeom prst="rect">
              <a:avLst/>
            </a:prstGeom>
          </p:spPr>
        </p:pic>
        <p:sp>
          <p:nvSpPr>
            <p:cNvPr id="30" name="CasellaDiTesto 29">
              <a:extLst>
                <a:ext uri="{FF2B5EF4-FFF2-40B4-BE49-F238E27FC236}">
                  <a16:creationId xmlns:a16="http://schemas.microsoft.com/office/drawing/2014/main" id="{F5BF6ACA-CCDC-F42B-649E-B869D53D19EC}"/>
                </a:ext>
              </a:extLst>
            </p:cNvPr>
            <p:cNvSpPr txBox="1"/>
            <p:nvPr/>
          </p:nvSpPr>
          <p:spPr>
            <a:xfrm>
              <a:off x="8530165" y="5621261"/>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600" i="1">
                  <a:latin typeface="Roboto Slab"/>
                  <a:ea typeface="Roboto Slab"/>
                  <a:cs typeface="Roboto Slab"/>
                </a:rPr>
                <a:t>      </a:t>
              </a:r>
              <a:r>
                <a:rPr lang="it-IT" sz="1600" i="1" err="1">
                  <a:solidFill>
                    <a:schemeClr val="tx1"/>
                  </a:solidFill>
                  <a:latin typeface="Roboto Slab"/>
                  <a:ea typeface="Roboto Slab"/>
                  <a:cs typeface="Roboto Slab"/>
                </a:rPr>
                <a:t>Unipv</a:t>
              </a:r>
              <a:r>
                <a:rPr lang="it-IT" sz="1600" i="1">
                  <a:solidFill>
                    <a:schemeClr val="tx1"/>
                  </a:solidFill>
                  <a:latin typeface="Roboto Slab"/>
                  <a:ea typeface="Roboto Slab"/>
                  <a:cs typeface="Roboto Slab"/>
                </a:rPr>
                <a:t> </a:t>
              </a:r>
              <a:r>
                <a:rPr lang="it-IT" sz="1600" i="1" err="1">
                  <a:latin typeface="Roboto Slab"/>
                  <a:ea typeface="Roboto Slab"/>
                  <a:cs typeface="Roboto Slab"/>
                </a:rPr>
                <a:t>Delegates</a:t>
              </a:r>
              <a:r>
                <a:rPr lang="it-IT" sz="1600" i="1">
                  <a:latin typeface="Roboto Slab"/>
                  <a:ea typeface="Roboto Slab"/>
                  <a:cs typeface="Roboto Slab"/>
                </a:rPr>
                <a:t> </a:t>
              </a:r>
              <a:endParaRPr lang="it-IT">
                <a:latin typeface="Roboto Slab"/>
                <a:ea typeface="Roboto Slab"/>
                <a:cs typeface="Roboto Slab"/>
              </a:endParaRPr>
            </a:p>
          </p:txBody>
        </p:sp>
      </p:grpSp>
    </p:spTree>
    <p:extLst>
      <p:ext uri="{BB962C8B-B14F-4D97-AF65-F5344CB8AC3E}">
        <p14:creationId xmlns:p14="http://schemas.microsoft.com/office/powerpoint/2010/main" val="1529962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300A18F4-72D8-7AFF-4308-ACE6BABAD2E9}"/>
              </a:ext>
            </a:extLst>
          </p:cNvPr>
          <p:cNvSpPr txBox="1"/>
          <p:nvPr/>
        </p:nvSpPr>
        <p:spPr>
          <a:xfrm>
            <a:off x="1122426" y="2817989"/>
            <a:ext cx="4947254" cy="4154984"/>
          </a:xfrm>
          <a:prstGeom prst="rect">
            <a:avLst/>
          </a:prstGeom>
          <a:noFill/>
        </p:spPr>
        <p:txBody>
          <a:bodyPr wrap="square" rtlCol="0">
            <a:spAutoFit/>
          </a:bodyPr>
          <a:lstStyle/>
          <a:p>
            <a:r>
              <a:rPr lang="it-IT" sz="2400" b="1" err="1">
                <a:latin typeface="Roboto Slab"/>
                <a:ea typeface="Roboto Slab"/>
                <a:cs typeface="Roboto Slab"/>
              </a:rPr>
              <a:t>You</a:t>
            </a:r>
            <a:r>
              <a:rPr lang="it-IT" sz="2400" b="1">
                <a:latin typeface="Roboto Slab"/>
                <a:ea typeface="Roboto Slab"/>
                <a:cs typeface="Roboto Slab"/>
              </a:rPr>
              <a:t> can </a:t>
            </a:r>
            <a:r>
              <a:rPr lang="it-IT" sz="2400" b="1" err="1">
                <a:latin typeface="Roboto Slab"/>
                <a:ea typeface="Roboto Slab"/>
                <a:cs typeface="Roboto Slab"/>
              </a:rPr>
              <a:t>rely</a:t>
            </a:r>
            <a:r>
              <a:rPr lang="it-IT" sz="2400" b="1">
                <a:latin typeface="Roboto Slab"/>
                <a:ea typeface="Roboto Slab"/>
                <a:cs typeface="Roboto Slab"/>
              </a:rPr>
              <a:t> on:</a:t>
            </a:r>
          </a:p>
          <a:p>
            <a:endParaRPr lang="it-IT" sz="2400">
              <a:latin typeface="Roboto Slab"/>
              <a:ea typeface="Roboto Slab"/>
              <a:cs typeface="Roboto Slab"/>
            </a:endParaRPr>
          </a:p>
          <a:p>
            <a:pPr marL="285750" indent="-285750">
              <a:buFont typeface="Arial" panose="020B0604020202020204" pitchFamily="34" charset="0"/>
              <a:buChar char="•"/>
            </a:pPr>
            <a:r>
              <a:rPr lang="it-IT" sz="2400">
                <a:latin typeface="Roboto Slab"/>
                <a:ea typeface="Roboto Slab"/>
                <a:cs typeface="Roboto Slab"/>
              </a:rPr>
              <a:t>Host Country </a:t>
            </a:r>
            <a:r>
              <a:rPr lang="it-IT" sz="2400" err="1">
                <a:latin typeface="Roboto Slab"/>
                <a:ea typeface="Roboto Slab"/>
                <a:cs typeface="Roboto Slab"/>
              </a:rPr>
              <a:t>Embassy</a:t>
            </a:r>
            <a:endParaRPr lang="it-IT" sz="2400">
              <a:latin typeface="Roboto Slab"/>
              <a:ea typeface="Roboto Slab"/>
              <a:cs typeface="Roboto Slab"/>
            </a:endParaRPr>
          </a:p>
          <a:p>
            <a:pPr marL="285750" indent="-285750">
              <a:buFont typeface="Arial" panose="020B0604020202020204" pitchFamily="34" charset="0"/>
              <a:buChar char="•"/>
            </a:pPr>
            <a:r>
              <a:rPr lang="it-IT" sz="2400">
                <a:latin typeface="Roboto Slab"/>
                <a:ea typeface="Roboto Slab"/>
                <a:cs typeface="Roboto Slab"/>
              </a:rPr>
              <a:t>Host University </a:t>
            </a:r>
            <a:r>
              <a:rPr lang="it-IT" sz="2400" err="1">
                <a:latin typeface="Roboto Slab"/>
                <a:ea typeface="Roboto Slab"/>
                <a:cs typeface="Roboto Slab"/>
              </a:rPr>
              <a:t>instructions</a:t>
            </a:r>
            <a:endParaRPr lang="it-IT" sz="2400">
              <a:latin typeface="Roboto Slab"/>
              <a:ea typeface="Roboto Slab"/>
              <a:cs typeface="Roboto Slab"/>
            </a:endParaRPr>
          </a:p>
          <a:p>
            <a:pPr marL="285750" indent="-285750">
              <a:buFont typeface="Arial" panose="020B0604020202020204" pitchFamily="34" charset="0"/>
              <a:buChar char="•"/>
            </a:pPr>
            <a:r>
              <a:rPr lang="it-IT" sz="2400">
                <a:latin typeface="Roboto Slab"/>
                <a:ea typeface="Roboto Slab"/>
                <a:cs typeface="Roboto Slab"/>
                <a:hlinkClick r:id="rId2"/>
              </a:rPr>
              <a:t>https://www.esteri.it/it/</a:t>
            </a:r>
            <a:endParaRPr lang="it-IT" sz="2400">
              <a:latin typeface="Roboto Slab"/>
              <a:ea typeface="Roboto Slab"/>
              <a:cs typeface="Roboto Slab"/>
            </a:endParaRPr>
          </a:p>
          <a:p>
            <a:pPr marL="285750" indent="-285750">
              <a:buFont typeface="Arial" panose="020B0604020202020204" pitchFamily="34" charset="0"/>
              <a:buChar char="•"/>
            </a:pPr>
            <a:r>
              <a:rPr lang="it-IT" sz="2400">
                <a:latin typeface="Roboto Slab"/>
                <a:ea typeface="Roboto Slab"/>
                <a:cs typeface="Roboto Slab"/>
                <a:hlinkClick r:id="rId3"/>
              </a:rPr>
              <a:t>https://www.viaggiaresicuri.it/home</a:t>
            </a:r>
            <a:endParaRPr lang="it-IT" sz="2400">
              <a:latin typeface="Roboto Slab"/>
              <a:ea typeface="Roboto Slab"/>
              <a:cs typeface="Roboto Slab"/>
            </a:endParaRPr>
          </a:p>
          <a:p>
            <a:endParaRPr lang="it-IT" sz="2400">
              <a:latin typeface="Roboto Slab"/>
              <a:ea typeface="Roboto Slab"/>
              <a:cs typeface="Roboto Slab"/>
            </a:endParaRPr>
          </a:p>
          <a:p>
            <a:endParaRPr lang="it-IT" sz="2400">
              <a:latin typeface="Roboto Slab"/>
              <a:ea typeface="Roboto Slab"/>
              <a:cs typeface="Roboto Slab"/>
            </a:endParaRPr>
          </a:p>
          <a:p>
            <a:endParaRPr lang="it-IT" sz="2400">
              <a:latin typeface="Roboto Slab"/>
              <a:ea typeface="Roboto Slab"/>
              <a:cs typeface="Roboto Slab"/>
            </a:endParaRPr>
          </a:p>
          <a:p>
            <a:endParaRPr lang="it-IT" sz="2400">
              <a:latin typeface="Roboto Slab"/>
              <a:ea typeface="Roboto Slab"/>
              <a:cs typeface="Roboto Slab"/>
            </a:endParaRPr>
          </a:p>
        </p:txBody>
      </p:sp>
      <p:sp>
        <p:nvSpPr>
          <p:cNvPr id="10" name="CasellaDiTesto 9">
            <a:extLst>
              <a:ext uri="{FF2B5EF4-FFF2-40B4-BE49-F238E27FC236}">
                <a16:creationId xmlns:a16="http://schemas.microsoft.com/office/drawing/2014/main" id="{401778CA-B51A-5D9A-7291-D5986CE3F6C6}"/>
              </a:ext>
            </a:extLst>
          </p:cNvPr>
          <p:cNvSpPr txBox="1"/>
          <p:nvPr/>
        </p:nvSpPr>
        <p:spPr>
          <a:xfrm>
            <a:off x="535214" y="1502243"/>
            <a:ext cx="11856412" cy="1200329"/>
          </a:xfrm>
          <a:prstGeom prst="rect">
            <a:avLst/>
          </a:prstGeom>
          <a:noFill/>
        </p:spPr>
        <p:txBody>
          <a:bodyPr wrap="square" lIns="91440" tIns="45720" rIns="91440" bIns="45720" rtlCol="0" anchor="t">
            <a:spAutoFit/>
          </a:bodyPr>
          <a:lstStyle/>
          <a:p>
            <a:pPr algn="ctr"/>
            <a:r>
              <a:rPr lang="en-US" sz="2400" b="0" i="0">
                <a:solidFill>
                  <a:srgbClr val="212121"/>
                </a:solidFill>
                <a:effectLst/>
                <a:highlight>
                  <a:srgbClr val="FFFFFF"/>
                </a:highlight>
                <a:latin typeface="Roboto Slab"/>
                <a:ea typeface="Roboto Slab"/>
                <a:cs typeface="Roboto Slab"/>
              </a:rPr>
              <a:t>Inform yourself about entry rules and healthcare assistance</a:t>
            </a:r>
            <a:endParaRPr lang="it-IT" sz="2400">
              <a:latin typeface="Roboto Slab"/>
              <a:ea typeface="Roboto Slab"/>
              <a:cs typeface="Roboto Slab"/>
            </a:endParaRPr>
          </a:p>
          <a:p>
            <a:pPr algn="ctr"/>
            <a:r>
              <a:rPr lang="en-US" sz="2400">
                <a:solidFill>
                  <a:srgbClr val="212121"/>
                </a:solidFill>
                <a:highlight>
                  <a:srgbClr val="FFFFFF"/>
                </a:highlight>
                <a:latin typeface="Roboto Slab"/>
                <a:ea typeface="Roboto Slab"/>
                <a:cs typeface="Roboto Slab"/>
              </a:rPr>
              <a:t> </a:t>
            </a:r>
            <a:r>
              <a:rPr lang="en-US" sz="2400" b="0" i="0">
                <a:solidFill>
                  <a:srgbClr val="212121"/>
                </a:solidFill>
                <a:effectLst/>
                <a:highlight>
                  <a:srgbClr val="FFFFFF"/>
                </a:highlight>
                <a:latin typeface="Roboto Slab"/>
                <a:ea typeface="Roboto Slab"/>
                <a:cs typeface="Roboto Slab"/>
              </a:rPr>
              <a:t>in the host country.</a:t>
            </a:r>
            <a:endParaRPr lang="it-IT" sz="2400">
              <a:latin typeface="Roboto Slab"/>
              <a:ea typeface="Roboto Slab"/>
              <a:cs typeface="Roboto Slab"/>
            </a:endParaRPr>
          </a:p>
          <a:p>
            <a:endParaRPr lang="it-IT" sz="2400">
              <a:latin typeface="Roboto Slab"/>
              <a:ea typeface="Roboto Slab"/>
              <a:cs typeface="Roboto Slab"/>
            </a:endParaRPr>
          </a:p>
        </p:txBody>
      </p:sp>
      <p:sp>
        <p:nvSpPr>
          <p:cNvPr id="15" name="CasellaDiTesto 14">
            <a:extLst>
              <a:ext uri="{FF2B5EF4-FFF2-40B4-BE49-F238E27FC236}">
                <a16:creationId xmlns:a16="http://schemas.microsoft.com/office/drawing/2014/main" id="{E9569540-ED1A-3ABF-D5D3-C79EBDDCFE78}"/>
              </a:ext>
            </a:extLst>
          </p:cNvPr>
          <p:cNvSpPr txBox="1"/>
          <p:nvPr/>
        </p:nvSpPr>
        <p:spPr>
          <a:xfrm>
            <a:off x="6620256" y="2821016"/>
            <a:ext cx="5199549" cy="2677656"/>
          </a:xfrm>
          <a:prstGeom prst="rect">
            <a:avLst/>
          </a:prstGeom>
          <a:noFill/>
        </p:spPr>
        <p:txBody>
          <a:bodyPr wrap="square" lIns="91440" tIns="45720" rIns="91440" bIns="45720" rtlCol="0" anchor="t">
            <a:spAutoFit/>
          </a:bodyPr>
          <a:lstStyle/>
          <a:p>
            <a:r>
              <a:rPr lang="it-IT" sz="2400" b="1" err="1">
                <a:latin typeface="Roboto Slab"/>
                <a:ea typeface="Roboto Slab"/>
                <a:cs typeface="Roboto Slab"/>
              </a:rPr>
              <a:t>What</a:t>
            </a:r>
            <a:r>
              <a:rPr lang="it-IT" sz="2400" b="1">
                <a:latin typeface="Roboto Slab"/>
                <a:ea typeface="Roboto Slab"/>
                <a:cs typeface="Roboto Slab"/>
              </a:rPr>
              <a:t> </a:t>
            </a:r>
            <a:r>
              <a:rPr lang="it-IT" sz="2400" b="1" err="1">
                <a:latin typeface="Roboto Slab"/>
                <a:ea typeface="Roboto Slab"/>
                <a:cs typeface="Roboto Slab"/>
              </a:rPr>
              <a:t>UniPV</a:t>
            </a:r>
            <a:r>
              <a:rPr lang="it-IT" sz="2400" b="1">
                <a:latin typeface="Roboto Slab"/>
                <a:ea typeface="Roboto Slab"/>
                <a:cs typeface="Roboto Slab"/>
              </a:rPr>
              <a:t> can </a:t>
            </a:r>
            <a:r>
              <a:rPr lang="it-IT" sz="2400" b="1" err="1">
                <a:latin typeface="Roboto Slab"/>
                <a:ea typeface="Roboto Slab"/>
                <a:cs typeface="Roboto Slab"/>
              </a:rPr>
              <a:t>provide</a:t>
            </a:r>
            <a:r>
              <a:rPr lang="it-IT" sz="2400" b="1">
                <a:latin typeface="Roboto Slab"/>
                <a:ea typeface="Roboto Slab"/>
                <a:cs typeface="Roboto Slab"/>
              </a:rPr>
              <a:t>:</a:t>
            </a:r>
          </a:p>
          <a:p>
            <a:endParaRPr lang="it-IT" sz="2400">
              <a:latin typeface="Roboto Slab"/>
              <a:ea typeface="Roboto Slab"/>
              <a:cs typeface="Roboto Slab"/>
            </a:endParaRPr>
          </a:p>
          <a:p>
            <a:pPr marL="285750" indent="-285750">
              <a:buFont typeface="Arial" panose="020B0604020202020204" pitchFamily="34" charset="0"/>
              <a:buChar char="•"/>
            </a:pPr>
            <a:r>
              <a:rPr lang="it-IT" sz="2400">
                <a:latin typeface="Roboto Slab"/>
                <a:ea typeface="Roboto Slab"/>
                <a:cs typeface="Roboto Slab"/>
              </a:rPr>
              <a:t>Certificate of </a:t>
            </a:r>
            <a:r>
              <a:rPr lang="it-IT" sz="2400" err="1">
                <a:latin typeface="Roboto Slab"/>
                <a:ea typeface="Roboto Slab"/>
                <a:cs typeface="Roboto Slab"/>
              </a:rPr>
              <a:t>Assignment</a:t>
            </a:r>
            <a:endParaRPr lang="it-IT" sz="2400">
              <a:latin typeface="Roboto Slab"/>
              <a:ea typeface="Roboto Slab"/>
              <a:cs typeface="Roboto Slab"/>
            </a:endParaRPr>
          </a:p>
          <a:p>
            <a:pPr marL="285750" indent="-285750">
              <a:buFont typeface="Arial" panose="020B0604020202020204" pitchFamily="34" charset="0"/>
              <a:buChar char="•"/>
            </a:pPr>
            <a:r>
              <a:rPr lang="it-IT" sz="2400" err="1">
                <a:latin typeface="Roboto Slab"/>
                <a:ea typeface="Roboto Slab"/>
                <a:cs typeface="Roboto Slab"/>
              </a:rPr>
              <a:t>Unipv</a:t>
            </a:r>
            <a:r>
              <a:rPr lang="it-IT" sz="2400">
                <a:latin typeface="Roboto Slab"/>
                <a:ea typeface="Roboto Slab"/>
                <a:cs typeface="Roboto Slab"/>
              </a:rPr>
              <a:t> insurance policies (</a:t>
            </a:r>
            <a:r>
              <a:rPr lang="it-IT" sz="2400" err="1">
                <a:latin typeface="Roboto Slab"/>
                <a:ea typeface="Roboto Slab"/>
                <a:cs typeface="Roboto Slab"/>
              </a:rPr>
              <a:t>Accident</a:t>
            </a:r>
            <a:r>
              <a:rPr lang="it-IT" sz="2400">
                <a:latin typeface="Roboto Slab"/>
                <a:ea typeface="Roboto Slab"/>
                <a:cs typeface="Roboto Slab"/>
              </a:rPr>
              <a:t>, </a:t>
            </a:r>
            <a:r>
              <a:rPr lang="it-IT" sz="2400" err="1">
                <a:latin typeface="Roboto Slab"/>
                <a:ea typeface="Roboto Slab"/>
                <a:cs typeface="Roboto Slab"/>
              </a:rPr>
              <a:t>Civil</a:t>
            </a:r>
            <a:r>
              <a:rPr lang="it-IT" sz="2400">
                <a:latin typeface="Roboto Slab"/>
                <a:ea typeface="Roboto Slab"/>
                <a:cs typeface="Roboto Slab"/>
              </a:rPr>
              <a:t> Liability)</a:t>
            </a:r>
            <a:br>
              <a:rPr lang="it-IT" sz="2400">
                <a:latin typeface="Roboto Slab"/>
                <a:ea typeface="Roboto Slab"/>
                <a:cs typeface="Roboto Slab"/>
              </a:rPr>
            </a:br>
            <a:r>
              <a:rPr lang="it-IT" sz="2400" b="1">
                <a:latin typeface="Roboto Slab"/>
                <a:ea typeface="Roboto Slab"/>
                <a:cs typeface="Roboto Slab"/>
              </a:rPr>
              <a:t>NO HEALTH INSURANCE!!</a:t>
            </a:r>
          </a:p>
          <a:p>
            <a:endParaRPr lang="it-IT" sz="2400">
              <a:latin typeface="Roboto Slab"/>
              <a:ea typeface="Roboto Slab"/>
              <a:cs typeface="Roboto Slab"/>
            </a:endParaRPr>
          </a:p>
        </p:txBody>
      </p:sp>
      <p:sp>
        <p:nvSpPr>
          <p:cNvPr id="4" name="Google Shape;105;p14">
            <a:extLst>
              <a:ext uri="{FF2B5EF4-FFF2-40B4-BE49-F238E27FC236}">
                <a16:creationId xmlns:a16="http://schemas.microsoft.com/office/drawing/2014/main" id="{3A044C89-1701-A2F4-E1E6-B4FFD5FBBC55}"/>
              </a:ext>
            </a:extLst>
          </p:cNvPr>
          <p:cNvSpPr txBox="1"/>
          <p:nvPr/>
        </p:nvSpPr>
        <p:spPr>
          <a:xfrm>
            <a:off x="781650" y="455082"/>
            <a:ext cx="10628700" cy="769401"/>
          </a:xfrm>
          <a:prstGeom prst="rect">
            <a:avLst/>
          </a:prstGeom>
          <a:noFill/>
          <a:ln>
            <a:noFill/>
          </a:ln>
        </p:spPr>
        <p:txBody>
          <a:bodyPr spcFirstLastPara="1" wrap="square" lIns="91425" tIns="45700" rIns="91425" bIns="45700" anchor="t" anchorCtr="0">
            <a:spAutoFit/>
          </a:bodyPr>
          <a:lstStyle/>
          <a:p>
            <a:pPr algn="ctr"/>
            <a:r>
              <a:rPr lang="it-IT" sz="4400" b="1">
                <a:solidFill>
                  <a:srgbClr val="B2284B"/>
                </a:solidFill>
                <a:latin typeface="Roboto Slab"/>
                <a:ea typeface="Roboto Slab"/>
                <a:cs typeface="Roboto Slab"/>
                <a:sym typeface="Roboto Slab"/>
              </a:rPr>
              <a:t>VISA and ENTRY RULES</a:t>
            </a:r>
            <a:endParaRPr lang="it-IT">
              <a:latin typeface="Roboto Slab"/>
              <a:ea typeface="Roboto Slab"/>
              <a:cs typeface="Roboto Slab"/>
            </a:endParaRPr>
          </a:p>
        </p:txBody>
      </p:sp>
    </p:spTree>
    <p:extLst>
      <p:ext uri="{BB962C8B-B14F-4D97-AF65-F5344CB8AC3E}">
        <p14:creationId xmlns:p14="http://schemas.microsoft.com/office/powerpoint/2010/main" val="1972217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E8D97971-6141-FD58-BEDC-764C635253A7}"/>
              </a:ext>
            </a:extLst>
          </p:cNvPr>
          <p:cNvPicPr>
            <a:picLocks noChangeAspect="1"/>
          </p:cNvPicPr>
          <p:nvPr/>
        </p:nvPicPr>
        <p:blipFill>
          <a:blip r:embed="rId2"/>
          <a:stretch>
            <a:fillRect/>
          </a:stretch>
        </p:blipFill>
        <p:spPr>
          <a:xfrm>
            <a:off x="4406166" y="3181624"/>
            <a:ext cx="9418216" cy="3676598"/>
          </a:xfrm>
          <a:prstGeom prst="rect">
            <a:avLst/>
          </a:prstGeom>
        </p:spPr>
      </p:pic>
      <p:sp>
        <p:nvSpPr>
          <p:cNvPr id="4" name="Google Shape;105;p14">
            <a:extLst>
              <a:ext uri="{FF2B5EF4-FFF2-40B4-BE49-F238E27FC236}">
                <a16:creationId xmlns:a16="http://schemas.microsoft.com/office/drawing/2014/main" id="{3C865968-76AF-4B98-5052-8571310A630A}"/>
              </a:ext>
            </a:extLst>
          </p:cNvPr>
          <p:cNvSpPr txBox="1"/>
          <p:nvPr/>
        </p:nvSpPr>
        <p:spPr>
          <a:xfrm>
            <a:off x="781650" y="455082"/>
            <a:ext cx="10628700" cy="769401"/>
          </a:xfrm>
          <a:prstGeom prst="rect">
            <a:avLst/>
          </a:prstGeom>
          <a:noFill/>
          <a:ln>
            <a:noFill/>
          </a:ln>
        </p:spPr>
        <p:txBody>
          <a:bodyPr spcFirstLastPara="1" wrap="square" lIns="91425" tIns="45700" rIns="91425" bIns="45700" anchor="t" anchorCtr="0">
            <a:spAutoFit/>
          </a:bodyPr>
          <a:lstStyle/>
          <a:p>
            <a:pPr algn="ctr"/>
            <a:r>
              <a:rPr lang="it-IT" sz="4400" b="1">
                <a:solidFill>
                  <a:srgbClr val="B2284B"/>
                </a:solidFill>
                <a:latin typeface="Roboto Slab"/>
                <a:ea typeface="Roboto Slab"/>
                <a:cs typeface="Roboto Slab"/>
                <a:sym typeface="Roboto Slab"/>
              </a:rPr>
              <a:t>RESIDENCE PERMIT</a:t>
            </a:r>
            <a:endParaRPr lang="it-IT"/>
          </a:p>
        </p:txBody>
      </p:sp>
      <p:sp>
        <p:nvSpPr>
          <p:cNvPr id="5" name="CasellaDiTesto 10">
            <a:extLst>
              <a:ext uri="{FF2B5EF4-FFF2-40B4-BE49-F238E27FC236}">
                <a16:creationId xmlns:a16="http://schemas.microsoft.com/office/drawing/2014/main" id="{7E6F21EC-F751-09F5-8B10-BA6DE9EC54BE}"/>
              </a:ext>
            </a:extLst>
          </p:cNvPr>
          <p:cNvSpPr txBox="1"/>
          <p:nvPr/>
        </p:nvSpPr>
        <p:spPr>
          <a:xfrm>
            <a:off x="458755" y="1349896"/>
            <a:ext cx="10867281" cy="1886799"/>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2000" i="0">
                <a:effectLst/>
                <a:highlight>
                  <a:srgbClr val="FFFFFF"/>
                </a:highlight>
                <a:latin typeface="Roboto Slab"/>
                <a:ea typeface="Roboto Slab"/>
                <a:cs typeface="Roboto Slab"/>
              </a:rPr>
              <a:t>If you are in Italy with a </a:t>
            </a:r>
            <a:r>
              <a:rPr lang="en-US" sz="2000" i="0">
                <a:solidFill>
                  <a:srgbClr val="C00000"/>
                </a:solidFill>
                <a:effectLst/>
                <a:highlight>
                  <a:srgbClr val="FFFFFF"/>
                </a:highlight>
                <a:latin typeface="Roboto Slab"/>
                <a:ea typeface="Roboto Slab"/>
                <a:cs typeface="Roboto Slab"/>
              </a:rPr>
              <a:t>residence permit</a:t>
            </a:r>
            <a:r>
              <a:rPr lang="en-US" sz="2000" i="0">
                <a:effectLst/>
                <a:highlight>
                  <a:srgbClr val="FFFFFF"/>
                </a:highlight>
                <a:latin typeface="Roboto Slab"/>
                <a:ea typeface="Roboto Slab"/>
                <a:cs typeface="Roboto Slab"/>
              </a:rPr>
              <a:t>, make sure </a:t>
            </a:r>
            <a:r>
              <a:rPr lang="en-US" sz="2000">
                <a:highlight>
                  <a:srgbClr val="FFFFFF"/>
                </a:highlight>
                <a:latin typeface="Roboto Slab"/>
                <a:ea typeface="Roboto Slab"/>
                <a:cs typeface="Roboto Slab"/>
              </a:rPr>
              <a:t>it remains</a:t>
            </a:r>
            <a:r>
              <a:rPr lang="en-US" sz="2000" i="0">
                <a:effectLst/>
                <a:highlight>
                  <a:srgbClr val="FFFFFF"/>
                </a:highlight>
                <a:latin typeface="Roboto Slab"/>
                <a:ea typeface="Roboto Slab"/>
                <a:cs typeface="Roboto Slab"/>
              </a:rPr>
              <a:t> valid for the entire period of mobility abroad. If you need to renew it, take action immediately in preparation for your Erasmus program departure. If you need assistance, contact the dedicated GOPA office: </a:t>
            </a:r>
            <a:r>
              <a:rPr lang="en-US" sz="2000" i="0" u="sng">
                <a:solidFill>
                  <a:srgbClr val="0000FF"/>
                </a:solidFill>
                <a:effectLst/>
                <a:highlight>
                  <a:srgbClr val="FFFFFF"/>
                </a:highlight>
                <a:latin typeface="Roboto Slab"/>
                <a:ea typeface="Roboto Slab"/>
                <a:cs typeface="Roboto Slab"/>
                <a:hlinkClick r:id="rId3"/>
              </a:rPr>
              <a:t>HelpDesk Permit of Stay</a:t>
            </a:r>
            <a:endParaRPr lang="en-US" sz="2000" i="0">
              <a:effectLst/>
              <a:highlight>
                <a:srgbClr val="FFFFFF"/>
              </a:highlight>
              <a:latin typeface="Roboto Slab"/>
              <a:ea typeface="Roboto Slab"/>
              <a:cs typeface="Roboto Slab"/>
            </a:endParaRPr>
          </a:p>
        </p:txBody>
      </p:sp>
      <p:sp>
        <p:nvSpPr>
          <p:cNvPr id="6" name="CasellaDiTesto 11">
            <a:extLst>
              <a:ext uri="{FF2B5EF4-FFF2-40B4-BE49-F238E27FC236}">
                <a16:creationId xmlns:a16="http://schemas.microsoft.com/office/drawing/2014/main" id="{0817619E-D190-7343-3E2B-BD58CE16D8FA}"/>
              </a:ext>
            </a:extLst>
          </p:cNvPr>
          <p:cNvSpPr txBox="1"/>
          <p:nvPr/>
        </p:nvSpPr>
        <p:spPr>
          <a:xfrm>
            <a:off x="464233" y="3433586"/>
            <a:ext cx="4266780" cy="2347502"/>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it-IT" sz="2000" b="1" dirty="0">
                <a:solidFill>
                  <a:srgbClr val="B2284B"/>
                </a:solidFill>
                <a:latin typeface="Roboto Slab"/>
                <a:ea typeface="Roboto Slab"/>
                <a:cs typeface="Roboto Slab"/>
              </a:rPr>
              <a:t>Start the </a:t>
            </a:r>
            <a:r>
              <a:rPr lang="it-IT" sz="2000" b="1" dirty="0" err="1">
                <a:solidFill>
                  <a:srgbClr val="B2284B"/>
                </a:solidFill>
                <a:latin typeface="Roboto Slab"/>
                <a:ea typeface="Roboto Slab"/>
                <a:cs typeface="Roboto Slab"/>
              </a:rPr>
              <a:t>renewal</a:t>
            </a:r>
            <a:r>
              <a:rPr lang="it-IT" sz="2000" b="1" dirty="0">
                <a:solidFill>
                  <a:srgbClr val="B2284B"/>
                </a:solidFill>
                <a:latin typeface="Roboto Slab"/>
                <a:ea typeface="Roboto Slab"/>
                <a:cs typeface="Roboto Slab"/>
              </a:rPr>
              <a:t> </a:t>
            </a:r>
            <a:r>
              <a:rPr lang="it-IT" sz="2000" b="1" dirty="0" err="1">
                <a:solidFill>
                  <a:srgbClr val="B2284B"/>
                </a:solidFill>
                <a:latin typeface="Roboto Slab"/>
                <a:ea typeface="Roboto Slab"/>
                <a:cs typeface="Roboto Slab"/>
              </a:rPr>
              <a:t>process</a:t>
            </a:r>
            <a:r>
              <a:rPr lang="it-IT" sz="2000" b="1" dirty="0">
                <a:solidFill>
                  <a:srgbClr val="B2284B"/>
                </a:solidFill>
                <a:latin typeface="Roboto Slab"/>
                <a:ea typeface="Roboto Slab"/>
                <a:cs typeface="Roboto Slab"/>
              </a:rPr>
              <a:t> </a:t>
            </a:r>
            <a:r>
              <a:rPr lang="it-IT" sz="2000" b="1" dirty="0" err="1">
                <a:solidFill>
                  <a:srgbClr val="B2284B"/>
                </a:solidFill>
                <a:latin typeface="Roboto Slab"/>
                <a:ea typeface="Roboto Slab"/>
                <a:cs typeface="Roboto Slab"/>
              </a:rPr>
              <a:t>at</a:t>
            </a:r>
            <a:r>
              <a:rPr lang="it-IT" sz="2000" b="1" dirty="0">
                <a:solidFill>
                  <a:srgbClr val="B2284B"/>
                </a:solidFill>
                <a:latin typeface="Roboto Slab"/>
                <a:ea typeface="Roboto Slab"/>
                <a:cs typeface="Roboto Slab"/>
              </a:rPr>
              <a:t> </a:t>
            </a:r>
            <a:r>
              <a:rPr lang="it-IT" sz="2000" b="1" dirty="0" err="1">
                <a:solidFill>
                  <a:srgbClr val="B2284B"/>
                </a:solidFill>
                <a:latin typeface="Roboto Slab"/>
                <a:ea typeface="Roboto Slab"/>
                <a:cs typeface="Roboto Slab"/>
              </a:rPr>
              <a:t>least</a:t>
            </a:r>
            <a:r>
              <a:rPr lang="it-IT" sz="2000" b="1" dirty="0">
                <a:solidFill>
                  <a:srgbClr val="B2284B"/>
                </a:solidFill>
                <a:latin typeface="Roboto Slab"/>
                <a:ea typeface="Roboto Slab"/>
                <a:cs typeface="Roboto Slab"/>
              </a:rPr>
              <a:t> </a:t>
            </a:r>
            <a:r>
              <a:rPr lang="it-IT" sz="2000" b="1" u="sng" dirty="0">
                <a:solidFill>
                  <a:srgbClr val="B2284B"/>
                </a:solidFill>
                <a:latin typeface="Roboto Slab"/>
                <a:ea typeface="Roboto Slab"/>
                <a:cs typeface="Roboto Slab"/>
              </a:rPr>
              <a:t>4 </a:t>
            </a:r>
            <a:r>
              <a:rPr lang="it-IT" sz="2000" b="1" u="sng" dirty="0" err="1">
                <a:solidFill>
                  <a:srgbClr val="B2284B"/>
                </a:solidFill>
                <a:latin typeface="Roboto Slab"/>
                <a:ea typeface="Roboto Slab"/>
                <a:cs typeface="Roboto Slab"/>
              </a:rPr>
              <a:t>months</a:t>
            </a:r>
            <a:r>
              <a:rPr lang="it-IT" sz="2000" b="1" dirty="0">
                <a:solidFill>
                  <a:srgbClr val="B2284B"/>
                </a:solidFill>
                <a:latin typeface="Roboto Slab"/>
                <a:ea typeface="Roboto Slab"/>
                <a:cs typeface="Roboto Slab"/>
              </a:rPr>
              <a:t> </a:t>
            </a:r>
            <a:r>
              <a:rPr lang="it-IT" sz="2000" b="1" dirty="0" err="1">
                <a:solidFill>
                  <a:srgbClr val="B2284B"/>
                </a:solidFill>
                <a:latin typeface="Roboto Slab"/>
                <a:ea typeface="Roboto Slab"/>
                <a:cs typeface="Roboto Slab"/>
              </a:rPr>
              <a:t>before</a:t>
            </a:r>
            <a:r>
              <a:rPr lang="it-IT" sz="2000" b="1" dirty="0">
                <a:solidFill>
                  <a:srgbClr val="B2284B"/>
                </a:solidFill>
                <a:latin typeface="Roboto Slab"/>
                <a:ea typeface="Roboto Slab"/>
                <a:cs typeface="Roboto Slab"/>
              </a:rPr>
              <a:t> </a:t>
            </a:r>
            <a:r>
              <a:rPr lang="it-IT" sz="2000" b="1" dirty="0" err="1">
                <a:solidFill>
                  <a:srgbClr val="B2284B"/>
                </a:solidFill>
                <a:latin typeface="Roboto Slab"/>
                <a:ea typeface="Roboto Slab"/>
                <a:cs typeface="Roboto Slab"/>
              </a:rPr>
              <a:t>departure</a:t>
            </a:r>
            <a:r>
              <a:rPr lang="it-IT" sz="2000" dirty="0">
                <a:latin typeface="Roboto Slab"/>
                <a:ea typeface="Roboto Slab"/>
                <a:cs typeface="Roboto Slab"/>
              </a:rPr>
              <a:t>. </a:t>
            </a:r>
            <a:endParaRPr lang="it-IT" dirty="0"/>
          </a:p>
          <a:p>
            <a:pPr>
              <a:lnSpc>
                <a:spcPct val="150000"/>
              </a:lnSpc>
            </a:pPr>
            <a:endParaRPr lang="it-IT" sz="2000" dirty="0">
              <a:latin typeface="Roboto Slab"/>
              <a:ea typeface="Roboto Slab"/>
              <a:cs typeface="Roboto Slab"/>
            </a:endParaRPr>
          </a:p>
          <a:p>
            <a:pPr>
              <a:lnSpc>
                <a:spcPct val="150000"/>
              </a:lnSpc>
            </a:pPr>
            <a:r>
              <a:rPr lang="it-IT" sz="2000" dirty="0" err="1">
                <a:latin typeface="Roboto Slab"/>
                <a:ea typeface="Roboto Slab"/>
                <a:cs typeface="Roboto Slab"/>
              </a:rPr>
              <a:t>Ask</a:t>
            </a:r>
            <a:r>
              <a:rPr lang="it-IT" sz="2000" dirty="0">
                <a:latin typeface="Roboto Slab"/>
                <a:ea typeface="Roboto Slab"/>
                <a:cs typeface="Roboto Slab"/>
              </a:rPr>
              <a:t> the </a:t>
            </a:r>
            <a:r>
              <a:rPr lang="it-IT" sz="2000" b="1" dirty="0">
                <a:latin typeface="Roboto Slab"/>
                <a:ea typeface="Roboto Slab"/>
                <a:cs typeface="Roboto Slab"/>
              </a:rPr>
              <a:t>International </a:t>
            </a:r>
            <a:r>
              <a:rPr lang="it-IT" sz="2000" b="1" dirty="0" err="1">
                <a:latin typeface="Roboto Slab"/>
                <a:ea typeface="Roboto Slab"/>
                <a:cs typeface="Roboto Slab"/>
              </a:rPr>
              <a:t>HelpDesk</a:t>
            </a:r>
            <a:r>
              <a:rPr lang="it-IT" sz="2000" dirty="0">
                <a:latin typeface="Roboto Slab"/>
                <a:ea typeface="Roboto Slab"/>
                <a:cs typeface="Roboto Slab"/>
              </a:rPr>
              <a:t> </a:t>
            </a:r>
            <a:r>
              <a:rPr lang="it-IT" sz="2000" dirty="0" err="1">
                <a:latin typeface="Roboto Slab"/>
                <a:ea typeface="Roboto Slab"/>
                <a:cs typeface="Roboto Slab"/>
              </a:rPr>
              <a:t>at</a:t>
            </a:r>
            <a:r>
              <a:rPr lang="it-IT" sz="2000" dirty="0">
                <a:latin typeface="Roboto Slab"/>
                <a:ea typeface="Roboto Slab"/>
                <a:cs typeface="Roboto Slab"/>
              </a:rPr>
              <a:t> Questura offices: GOPA.</a:t>
            </a:r>
            <a:endParaRPr lang="it-IT" dirty="0"/>
          </a:p>
        </p:txBody>
      </p:sp>
    </p:spTree>
    <p:extLst>
      <p:ext uri="{BB962C8B-B14F-4D97-AF65-F5344CB8AC3E}">
        <p14:creationId xmlns:p14="http://schemas.microsoft.com/office/powerpoint/2010/main" val="3823887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39584336-CB98-2176-52C0-52C6A978D8E9}"/>
              </a:ext>
            </a:extLst>
          </p:cNvPr>
          <p:cNvSpPr>
            <a:spLocks noGrp="1"/>
          </p:cNvSpPr>
          <p:nvPr>
            <p:ph type="subTitle" idx="1"/>
          </p:nvPr>
        </p:nvSpPr>
        <p:spPr>
          <a:xfrm>
            <a:off x="82975" y="1218087"/>
            <a:ext cx="6661243" cy="4595415"/>
          </a:xfrm>
        </p:spPr>
        <p:txBody>
          <a:bodyPr>
            <a:noAutofit/>
          </a:bodyPr>
          <a:lstStyle/>
          <a:p>
            <a:pPr algn="l"/>
            <a:endParaRPr lang="en-US" sz="1900">
              <a:solidFill>
                <a:srgbClr val="212121"/>
              </a:solidFill>
              <a:highlight>
                <a:srgbClr val="FFFFFF"/>
              </a:highlight>
              <a:latin typeface="Roboto Slab"/>
              <a:ea typeface="Roboto Slab"/>
              <a:cs typeface="Roboto Slab"/>
            </a:endParaRPr>
          </a:p>
          <a:p>
            <a:pPr algn="l">
              <a:buFont typeface="Arial" panose="020B0604020202020204" pitchFamily="34" charset="0"/>
              <a:buChar char="•"/>
            </a:pPr>
            <a:endParaRPr lang="en-US" sz="1900" b="0" i="0">
              <a:solidFill>
                <a:srgbClr val="212121"/>
              </a:solidFill>
              <a:effectLst/>
              <a:highlight>
                <a:srgbClr val="FFFFFF"/>
              </a:highlight>
              <a:latin typeface="Roboto Slab"/>
              <a:ea typeface="Roboto Slab"/>
              <a:cs typeface="Roboto Slab"/>
            </a:endParaRPr>
          </a:p>
          <a:p>
            <a:pPr algn="l">
              <a:buFont typeface="Arial" panose="020B0604020202020204" pitchFamily="34" charset="0"/>
              <a:buChar char="•"/>
            </a:pPr>
            <a:r>
              <a:rPr lang="en-US" sz="1900" b="0" i="0">
                <a:solidFill>
                  <a:srgbClr val="212121"/>
                </a:solidFill>
                <a:effectLst/>
                <a:highlight>
                  <a:srgbClr val="FFFFFF"/>
                </a:highlight>
                <a:latin typeface="Roboto Slab"/>
                <a:ea typeface="Roboto Slab"/>
                <a:cs typeface="Roboto Slab"/>
              </a:rPr>
              <a:t>Download the </a:t>
            </a:r>
            <a:r>
              <a:rPr lang="en-US" sz="1900">
                <a:solidFill>
                  <a:srgbClr val="212121"/>
                </a:solidFill>
                <a:highlight>
                  <a:srgbClr val="FFFFFF"/>
                </a:highlight>
                <a:latin typeface="Roboto Slab"/>
                <a:ea typeface="Roboto Slab"/>
                <a:cs typeface="Roboto Slab"/>
              </a:rPr>
              <a:t>Learning</a:t>
            </a:r>
            <a:r>
              <a:rPr lang="en-US" sz="1900" b="0" i="0">
                <a:solidFill>
                  <a:srgbClr val="212121"/>
                </a:solidFill>
                <a:effectLst/>
                <a:highlight>
                  <a:srgbClr val="FFFFFF"/>
                </a:highlight>
                <a:latin typeface="Roboto Slab"/>
                <a:ea typeface="Roboto Slab"/>
                <a:cs typeface="Roboto Slab"/>
              </a:rPr>
              <a:t> </a:t>
            </a:r>
            <a:r>
              <a:rPr lang="en-US" sz="1900">
                <a:solidFill>
                  <a:srgbClr val="212121"/>
                </a:solidFill>
                <a:highlight>
                  <a:srgbClr val="FFFFFF"/>
                </a:highlight>
                <a:latin typeface="Roboto Slab"/>
                <a:ea typeface="Roboto Slab"/>
                <a:cs typeface="Roboto Slab"/>
              </a:rPr>
              <a:t>Agreement form from our website </a:t>
            </a:r>
          </a:p>
          <a:p>
            <a:pPr algn="l">
              <a:buFont typeface="Arial" panose="020B0604020202020204" pitchFamily="34" charset="0"/>
              <a:buChar char="•"/>
            </a:pPr>
            <a:r>
              <a:rPr lang="en-US" sz="1900">
                <a:solidFill>
                  <a:srgbClr val="212121"/>
                </a:solidFill>
                <a:highlight>
                  <a:srgbClr val="FFFFFF"/>
                </a:highlight>
                <a:latin typeface="Roboto Slab"/>
                <a:ea typeface="Roboto Slab"/>
                <a:cs typeface="Roboto Slab"/>
              </a:rPr>
              <a:t>Select courses from the "course catalogue" of the Receiving Institution &gt; "Before the mobility" section</a:t>
            </a:r>
          </a:p>
          <a:p>
            <a:pPr algn="l">
              <a:buFont typeface="Arial" panose="020B0604020202020204" pitchFamily="34" charset="0"/>
              <a:buChar char="•"/>
            </a:pPr>
            <a:r>
              <a:rPr lang="en-US" sz="1900">
                <a:solidFill>
                  <a:srgbClr val="212121"/>
                </a:solidFill>
                <a:highlight>
                  <a:srgbClr val="FFFFFF"/>
                </a:highlight>
                <a:latin typeface="Roboto Slab"/>
                <a:ea typeface="Roboto Slab"/>
                <a:cs typeface="Roboto Slab"/>
              </a:rPr>
              <a:t>Select the corresponding courses from your </a:t>
            </a:r>
            <a:r>
              <a:rPr lang="en-US" sz="1900" err="1">
                <a:solidFill>
                  <a:srgbClr val="212121"/>
                </a:solidFill>
                <a:highlight>
                  <a:srgbClr val="FFFFFF"/>
                </a:highlight>
                <a:latin typeface="Roboto Slab"/>
                <a:ea typeface="Roboto Slab"/>
                <a:cs typeface="Roboto Slab"/>
              </a:rPr>
              <a:t>Unipv</a:t>
            </a:r>
            <a:r>
              <a:rPr lang="en-US" sz="1900">
                <a:solidFill>
                  <a:srgbClr val="212121"/>
                </a:solidFill>
                <a:highlight>
                  <a:srgbClr val="FFFFFF"/>
                </a:highlight>
                <a:latin typeface="Roboto Slab"/>
                <a:ea typeface="Roboto Slab"/>
                <a:cs typeface="Roboto Slab"/>
              </a:rPr>
              <a:t> study plan &gt; "Recognition at the Sending </a:t>
            </a:r>
            <a:r>
              <a:rPr lang="en-US" sz="1900" err="1">
                <a:solidFill>
                  <a:srgbClr val="212121"/>
                </a:solidFill>
                <a:highlight>
                  <a:srgbClr val="FFFFFF"/>
                </a:highlight>
                <a:latin typeface="Roboto Slab"/>
                <a:ea typeface="Roboto Slab"/>
                <a:cs typeface="Roboto Slab"/>
              </a:rPr>
              <a:t>Instituion</a:t>
            </a:r>
            <a:r>
              <a:rPr lang="en-US" sz="1900">
                <a:solidFill>
                  <a:srgbClr val="212121"/>
                </a:solidFill>
                <a:highlight>
                  <a:srgbClr val="FFFFFF"/>
                </a:highlight>
                <a:latin typeface="Roboto Slab"/>
                <a:ea typeface="Roboto Slab"/>
                <a:cs typeface="Roboto Slab"/>
              </a:rPr>
              <a:t>" section </a:t>
            </a:r>
          </a:p>
          <a:p>
            <a:pPr algn="l">
              <a:buFont typeface="Arial" panose="020B0604020202020204" pitchFamily="34" charset="0"/>
              <a:buChar char="•"/>
            </a:pPr>
            <a:r>
              <a:rPr lang="en-US" sz="1900">
                <a:solidFill>
                  <a:srgbClr val="212121"/>
                </a:solidFill>
                <a:highlight>
                  <a:srgbClr val="FFFFFF"/>
                </a:highlight>
                <a:latin typeface="Roboto Slab"/>
                <a:ea typeface="Roboto Slab"/>
                <a:cs typeface="Roboto Slab"/>
              </a:rPr>
              <a:t>Contact your International Mobility Coordinator to agree on the Learning Agreement (study program abroad).</a:t>
            </a:r>
          </a:p>
          <a:p>
            <a:pPr algn="l">
              <a:buFont typeface="Arial" panose="020B0604020202020204" pitchFamily="34" charset="0"/>
              <a:buChar char="•"/>
            </a:pPr>
            <a:r>
              <a:rPr lang="en-US" sz="1900" b="0" i="0">
                <a:solidFill>
                  <a:srgbClr val="212121"/>
                </a:solidFill>
                <a:effectLst/>
                <a:highlight>
                  <a:srgbClr val="FFFFFF"/>
                </a:highlight>
                <a:latin typeface="Roboto Slab"/>
                <a:ea typeface="Roboto Slab"/>
                <a:cs typeface="Roboto Slab"/>
              </a:rPr>
              <a:t>Send the</a:t>
            </a:r>
            <a:r>
              <a:rPr lang="en-US" sz="1900">
                <a:solidFill>
                  <a:srgbClr val="212121"/>
                </a:solidFill>
                <a:highlight>
                  <a:srgbClr val="FFFFFF"/>
                </a:highlight>
                <a:latin typeface="Roboto Slab"/>
                <a:ea typeface="Roboto Slab"/>
                <a:cs typeface="Roboto Slab"/>
              </a:rPr>
              <a:t> signed LA</a:t>
            </a:r>
            <a:r>
              <a:rPr lang="en-US" sz="1900" b="0" i="0">
                <a:solidFill>
                  <a:srgbClr val="212121"/>
                </a:solidFill>
                <a:effectLst/>
                <a:highlight>
                  <a:srgbClr val="FFFFFF"/>
                </a:highlight>
                <a:latin typeface="Roboto Slab"/>
                <a:ea typeface="Roboto Slab"/>
                <a:cs typeface="Roboto Slab"/>
              </a:rPr>
              <a:t> to the International Mobility Office or upload it to Mobility Online</a:t>
            </a:r>
            <a:endParaRPr lang="it-IT" sz="1900">
              <a:latin typeface="Roboto Slab"/>
              <a:ea typeface="Roboto Slab"/>
              <a:cs typeface="Roboto Slab"/>
            </a:endParaRPr>
          </a:p>
        </p:txBody>
      </p:sp>
      <p:grpSp>
        <p:nvGrpSpPr>
          <p:cNvPr id="9" name="Gruppo 8">
            <a:extLst>
              <a:ext uri="{FF2B5EF4-FFF2-40B4-BE49-F238E27FC236}">
                <a16:creationId xmlns:a16="http://schemas.microsoft.com/office/drawing/2014/main" id="{19204896-1146-BB2B-269E-52CDA11D61FC}"/>
              </a:ext>
            </a:extLst>
          </p:cNvPr>
          <p:cNvGrpSpPr/>
          <p:nvPr/>
        </p:nvGrpSpPr>
        <p:grpSpPr>
          <a:xfrm>
            <a:off x="5876738" y="1765905"/>
            <a:ext cx="6404342" cy="6305114"/>
            <a:chOff x="5792071" y="1173238"/>
            <a:chExt cx="6404342" cy="6305114"/>
          </a:xfrm>
        </p:grpSpPr>
        <p:pic>
          <p:nvPicPr>
            <p:cNvPr id="4" name="Segnaposto immagine 5">
              <a:extLst>
                <a:ext uri="{FF2B5EF4-FFF2-40B4-BE49-F238E27FC236}">
                  <a16:creationId xmlns:a16="http://schemas.microsoft.com/office/drawing/2014/main" id="{7D19355B-C8CE-6B6C-B284-D0653239381D}"/>
                </a:ext>
              </a:extLst>
            </p:cNvPr>
            <p:cNvPicPr>
              <a:picLocks noChangeAspect="1"/>
            </p:cNvPicPr>
            <p:nvPr/>
          </p:nvPicPr>
          <p:blipFill>
            <a:blip r:embed="rId3"/>
            <a:srcRect l="2357" r="2357"/>
            <a:stretch/>
          </p:blipFill>
          <p:spPr>
            <a:xfrm>
              <a:off x="6793181" y="1173238"/>
              <a:ext cx="5403232" cy="6305114"/>
            </a:xfrm>
            <a:prstGeom prst="rect">
              <a:avLst/>
            </a:prstGeom>
            <a:noFill/>
          </p:spPr>
        </p:pic>
        <p:grpSp>
          <p:nvGrpSpPr>
            <p:cNvPr id="8" name="Gruppo 7">
              <a:extLst>
                <a:ext uri="{FF2B5EF4-FFF2-40B4-BE49-F238E27FC236}">
                  <a16:creationId xmlns:a16="http://schemas.microsoft.com/office/drawing/2014/main" id="{2F593A3F-BF4E-2575-6113-254D7D57B1BD}"/>
                </a:ext>
              </a:extLst>
            </p:cNvPr>
            <p:cNvGrpSpPr/>
            <p:nvPr/>
          </p:nvGrpSpPr>
          <p:grpSpPr>
            <a:xfrm>
              <a:off x="5792071" y="3287690"/>
              <a:ext cx="2257642" cy="369332"/>
              <a:chOff x="5792071" y="3287690"/>
              <a:chExt cx="2257642" cy="369332"/>
            </a:xfrm>
          </p:grpSpPr>
          <p:sp>
            <p:nvSpPr>
              <p:cNvPr id="5" name="CasellaDiTesto 4">
                <a:extLst>
                  <a:ext uri="{FF2B5EF4-FFF2-40B4-BE49-F238E27FC236}">
                    <a16:creationId xmlns:a16="http://schemas.microsoft.com/office/drawing/2014/main" id="{580E613D-1E5F-32C2-F211-5492342322DA}"/>
                  </a:ext>
                </a:extLst>
              </p:cNvPr>
              <p:cNvSpPr txBox="1"/>
              <p:nvPr/>
            </p:nvSpPr>
            <p:spPr>
              <a:xfrm>
                <a:off x="6201248" y="3287690"/>
                <a:ext cx="1848465" cy="369332"/>
              </a:xfrm>
              <a:prstGeom prst="rect">
                <a:avLst/>
              </a:prstGeom>
              <a:noFill/>
            </p:spPr>
            <p:txBody>
              <a:bodyPr wrap="square" rtlCol="0">
                <a:spAutoFit/>
              </a:bodyPr>
              <a:lstStyle/>
              <a:p>
                <a:r>
                  <a:rPr lang="it-IT" sz="1800" b="1">
                    <a:solidFill>
                      <a:srgbClr val="FF0000"/>
                    </a:solidFill>
                    <a:latin typeface="Roboto Slab" pitchFamily="2" charset="0"/>
                    <a:ea typeface="Roboto Slab" pitchFamily="2" charset="0"/>
                    <a:cs typeface="Roboto Slab" pitchFamily="2" charset="0"/>
                  </a:rPr>
                  <a:t>20 CFU</a:t>
                </a:r>
              </a:p>
            </p:txBody>
          </p:sp>
          <p:sp>
            <p:nvSpPr>
              <p:cNvPr id="6" name="Freccia a destra 5">
                <a:extLst>
                  <a:ext uri="{FF2B5EF4-FFF2-40B4-BE49-F238E27FC236}">
                    <a16:creationId xmlns:a16="http://schemas.microsoft.com/office/drawing/2014/main" id="{24A1EAEB-4473-9331-7EAF-D9F9314E781F}"/>
                  </a:ext>
                </a:extLst>
              </p:cNvPr>
              <p:cNvSpPr/>
              <p:nvPr/>
            </p:nvSpPr>
            <p:spPr>
              <a:xfrm>
                <a:off x="5792071" y="3356144"/>
                <a:ext cx="394800" cy="261177"/>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7" name="CasellaDiTesto 6">
            <a:extLst>
              <a:ext uri="{FF2B5EF4-FFF2-40B4-BE49-F238E27FC236}">
                <a16:creationId xmlns:a16="http://schemas.microsoft.com/office/drawing/2014/main" id="{675FCC23-5C72-43D0-78DB-5F00CA399F36}"/>
              </a:ext>
            </a:extLst>
          </p:cNvPr>
          <p:cNvSpPr txBox="1"/>
          <p:nvPr/>
        </p:nvSpPr>
        <p:spPr>
          <a:xfrm>
            <a:off x="191937" y="1406504"/>
            <a:ext cx="11995137" cy="677108"/>
          </a:xfrm>
          <a:prstGeom prst="rect">
            <a:avLst/>
          </a:prstGeom>
          <a:noFill/>
        </p:spPr>
        <p:txBody>
          <a:bodyPr wrap="square" rtlCol="0">
            <a:spAutoFit/>
          </a:bodyPr>
          <a:lstStyle/>
          <a:p>
            <a:r>
              <a:rPr lang="it-IT" sz="1900">
                <a:latin typeface="Roboto Slab"/>
                <a:ea typeface="Roboto Slab"/>
                <a:cs typeface="Roboto Slab"/>
              </a:rPr>
              <a:t>The LA set out the </a:t>
            </a:r>
            <a:r>
              <a:rPr lang="it-IT" sz="1900" err="1">
                <a:latin typeface="Roboto Slab"/>
                <a:ea typeface="Roboto Slab"/>
                <a:cs typeface="Roboto Slab"/>
              </a:rPr>
              <a:t>progamme</a:t>
            </a:r>
            <a:r>
              <a:rPr lang="it-IT" sz="1900">
                <a:latin typeface="Roboto Slab"/>
                <a:ea typeface="Roboto Slab"/>
                <a:cs typeface="Roboto Slab"/>
              </a:rPr>
              <a:t> of the activities - </a:t>
            </a:r>
            <a:r>
              <a:rPr lang="it-IT" sz="1900" err="1">
                <a:latin typeface="Roboto Slab"/>
                <a:ea typeface="Roboto Slab"/>
                <a:cs typeface="Roboto Slab"/>
              </a:rPr>
              <a:t>courses</a:t>
            </a:r>
            <a:r>
              <a:rPr lang="it-IT" sz="1900">
                <a:latin typeface="Roboto Slab"/>
                <a:ea typeface="Roboto Slab"/>
                <a:cs typeface="Roboto Slab"/>
              </a:rPr>
              <a:t> and/or </a:t>
            </a:r>
            <a:r>
              <a:rPr lang="it-IT" sz="1900" err="1">
                <a:latin typeface="Roboto Slab"/>
                <a:ea typeface="Roboto Slab"/>
                <a:cs typeface="Roboto Slab"/>
              </a:rPr>
              <a:t>thesis</a:t>
            </a:r>
            <a:r>
              <a:rPr lang="it-IT" sz="1900">
                <a:latin typeface="Roboto Slab"/>
                <a:ea typeface="Roboto Slab"/>
                <a:cs typeface="Roboto Slab"/>
              </a:rPr>
              <a:t> </a:t>
            </a:r>
            <a:r>
              <a:rPr lang="it-IT" sz="1900" err="1">
                <a:latin typeface="Roboto Slab"/>
                <a:ea typeface="Roboto Slab"/>
                <a:cs typeface="Roboto Slab"/>
              </a:rPr>
              <a:t>research</a:t>
            </a:r>
            <a:r>
              <a:rPr lang="it-IT" sz="1900">
                <a:latin typeface="Roboto Slab"/>
                <a:ea typeface="Roboto Slab"/>
                <a:cs typeface="Roboto Slab"/>
              </a:rPr>
              <a:t> - to be </a:t>
            </a:r>
            <a:r>
              <a:rPr lang="it-IT" sz="1900" err="1">
                <a:latin typeface="Roboto Slab"/>
                <a:ea typeface="Roboto Slab"/>
                <a:cs typeface="Roboto Slab"/>
              </a:rPr>
              <a:t>followed</a:t>
            </a:r>
            <a:r>
              <a:rPr lang="it-IT" sz="1900">
                <a:latin typeface="Roboto Slab"/>
                <a:ea typeface="Roboto Slab"/>
                <a:cs typeface="Roboto Slab"/>
              </a:rPr>
              <a:t> </a:t>
            </a:r>
            <a:r>
              <a:rPr lang="it-IT" sz="1900" err="1">
                <a:latin typeface="Roboto Slab"/>
                <a:ea typeface="Roboto Slab"/>
                <a:cs typeface="Roboto Slab"/>
              </a:rPr>
              <a:t>abroad</a:t>
            </a:r>
            <a:r>
              <a:rPr lang="it-IT" sz="1900">
                <a:latin typeface="Roboto Slab"/>
                <a:ea typeface="Roboto Slab"/>
                <a:cs typeface="Roboto Slab"/>
              </a:rPr>
              <a:t>. </a:t>
            </a:r>
            <a:br>
              <a:rPr lang="it-IT" sz="1900">
                <a:latin typeface="Roboto Slab"/>
                <a:ea typeface="Roboto Slab"/>
                <a:cs typeface="Roboto Slab"/>
              </a:rPr>
            </a:br>
            <a:endParaRPr lang="it-IT" sz="1900"/>
          </a:p>
        </p:txBody>
      </p:sp>
      <p:sp>
        <p:nvSpPr>
          <p:cNvPr id="11" name="Google Shape;105;p14">
            <a:extLst>
              <a:ext uri="{FF2B5EF4-FFF2-40B4-BE49-F238E27FC236}">
                <a16:creationId xmlns:a16="http://schemas.microsoft.com/office/drawing/2014/main" id="{F0DF590C-4EF0-9AEF-7022-3065C9ADF481}"/>
              </a:ext>
            </a:extLst>
          </p:cNvPr>
          <p:cNvSpPr txBox="1"/>
          <p:nvPr/>
        </p:nvSpPr>
        <p:spPr>
          <a:xfrm>
            <a:off x="781650" y="455082"/>
            <a:ext cx="10628700" cy="769401"/>
          </a:xfrm>
          <a:prstGeom prst="rect">
            <a:avLst/>
          </a:prstGeom>
          <a:noFill/>
          <a:ln>
            <a:noFill/>
          </a:ln>
        </p:spPr>
        <p:txBody>
          <a:bodyPr spcFirstLastPara="1" wrap="square" lIns="91425" tIns="45700" rIns="91425" bIns="45700" anchor="t" anchorCtr="0">
            <a:spAutoFit/>
          </a:bodyPr>
          <a:lstStyle/>
          <a:p>
            <a:pPr algn="ctr"/>
            <a:r>
              <a:rPr lang="it-IT" sz="4400" b="1">
                <a:solidFill>
                  <a:srgbClr val="B2284B"/>
                </a:solidFill>
                <a:latin typeface="Roboto Slab"/>
                <a:ea typeface="Roboto Slab"/>
                <a:cs typeface="Roboto Slab"/>
                <a:sym typeface="Roboto Slab"/>
              </a:rPr>
              <a:t>LEARNING AGREEMENT</a:t>
            </a:r>
            <a:endParaRPr lang="it-IT"/>
          </a:p>
        </p:txBody>
      </p:sp>
    </p:spTree>
    <p:extLst>
      <p:ext uri="{BB962C8B-B14F-4D97-AF65-F5344CB8AC3E}">
        <p14:creationId xmlns:p14="http://schemas.microsoft.com/office/powerpoint/2010/main" val="1103584053"/>
      </p:ext>
    </p:extLst>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95deba3-7f31-46e5-8a03-f72fe1556a45" xsi:nil="true"/>
    <lcf76f155ced4ddcb4097134ff3c332f xmlns="85829521-f74d-4751-892f-07fc9d58c0f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13274D1A2D068E4AA594C0961B9A6246" ma:contentTypeVersion="15" ma:contentTypeDescription="Creare un nuovo documento." ma:contentTypeScope="" ma:versionID="56d8486a781a384a5e0ea5a80b7b5203">
  <xsd:schema xmlns:xsd="http://www.w3.org/2001/XMLSchema" xmlns:xs="http://www.w3.org/2001/XMLSchema" xmlns:p="http://schemas.microsoft.com/office/2006/metadata/properties" xmlns:ns2="85829521-f74d-4751-892f-07fc9d58c0f9" xmlns:ns3="e95deba3-7f31-46e5-8a03-f72fe1556a45" targetNamespace="http://schemas.microsoft.com/office/2006/metadata/properties" ma:root="true" ma:fieldsID="86b80575e7e17b6ec69c2695c879ed29" ns2:_="" ns3:_="">
    <xsd:import namespace="85829521-f74d-4751-892f-07fc9d58c0f9"/>
    <xsd:import namespace="e95deba3-7f31-46e5-8a03-f72fe1556a4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829521-f74d-4751-892f-07fc9d58c0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Tag immagine" ma:readOnly="false" ma:fieldId="{5cf76f15-5ced-4ddc-b409-7134ff3c332f}" ma:taxonomyMulti="true" ma:sspId="07e82d2f-c04a-4788-8b0e-a7d0615615c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5deba3-7f31-46e5-8a03-f72fe1556a4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9cfa79a-5b97-4536-b24d-0bcadd7b8a6f}" ma:internalName="TaxCatchAll" ma:showField="CatchAllData" ma:web="e95deba3-7f31-46e5-8a03-f72fe1556a4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499ED5-4B1E-4BEB-9D9B-16F01A645FCD}">
  <ds:schemaRefs>
    <ds:schemaRef ds:uri="http://schemas.microsoft.com/sharepoint/v3/contenttype/forms"/>
  </ds:schemaRefs>
</ds:datastoreItem>
</file>

<file path=customXml/itemProps2.xml><?xml version="1.0" encoding="utf-8"?>
<ds:datastoreItem xmlns:ds="http://schemas.openxmlformats.org/officeDocument/2006/customXml" ds:itemID="{251211B2-8037-4CA9-9933-3A9B6117801F}">
  <ds:schemaRefs>
    <ds:schemaRef ds:uri="85829521-f74d-4751-892f-07fc9d58c0f9"/>
    <ds:schemaRef ds:uri="e95deba3-7f31-46e5-8a03-f72fe1556a4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6625227-F930-4022-B20C-A2A6D8A30715}">
  <ds:schemaRefs>
    <ds:schemaRef ds:uri="85829521-f74d-4751-892f-07fc9d58c0f9"/>
    <ds:schemaRef ds:uri="e95deba3-7f31-46e5-8a03-f72fe1556a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2000</Words>
  <Application>Microsoft Office PowerPoint</Application>
  <PresentationFormat>Widescreen</PresentationFormat>
  <Paragraphs>252</Paragraphs>
  <Slides>28</Slides>
  <Notes>18</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28</vt:i4>
      </vt:variant>
    </vt:vector>
  </HeadingPairs>
  <TitlesOfParts>
    <vt:vector size="34" baseType="lpstr">
      <vt:lpstr>Arial</vt:lpstr>
      <vt:lpstr>Calibri</vt:lpstr>
      <vt:lpstr>Segoe UI</vt:lpstr>
      <vt:lpstr>Roboto Slab</vt:lpstr>
      <vt:lpstr>Noto Sans Symbols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OLA or DLA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Important Notice</vt:lpstr>
      <vt:lpstr>But...</vt:lpstr>
      <vt:lpstr>Presentazione standard di PowerPoint</vt:lpstr>
      <vt:lpstr>MOBILITY AGREEMENT</vt:lpstr>
      <vt:lpstr>BANK DETAILS</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Alberto Zannetti</dc:creator>
  <cp:lastModifiedBy>Sara Li Causi</cp:lastModifiedBy>
  <cp:revision>1</cp:revision>
  <dcterms:created xsi:type="dcterms:W3CDTF">2018-06-26T10:19:55Z</dcterms:created>
  <dcterms:modified xsi:type="dcterms:W3CDTF">2024-05-02T09:48:26Z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0x01010013274D1A2D068E4AA594C0961B9A6246</vt:lpwstr>
  </property>
  <property fmtid="{D5CDD505-2E9C-101B-9397-08002B2CF9AE}" pid="3" name="Order">
    <vt:r8>2363400</vt:r8>
  </property>
  <property fmtid="{D5CDD505-2E9C-101B-9397-08002B2CF9AE}" pid="4" name="MediaServiceImageTags">
    <vt:lpwstr/>
  </property>
</Properties>
</file>